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60" r:id="rId5"/>
    <p:sldId id="261"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289E05-485D-43EF-A813-1450BAFAC2D0}" v="675" dt="2020-10-03T10:10:01.824"/>
    <p1510:client id="{9167B8D5-1083-7053-CFA9-0B420EDCE7AE}" v="346" dt="2021-04-21T13:14:20.3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3" d="100"/>
          <a:sy n="113" d="100"/>
        </p:scale>
        <p:origin x="27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2F289E05-485D-43EF-A813-1450BAFAC2D0}"/>
    <pc:docChg chg="addSld modSld">
      <pc:chgData name="" userId="" providerId="" clId="Web-{2F289E05-485D-43EF-A813-1450BAFAC2D0}" dt="2020-10-03T10:09:59.621" v="515" actId="20577"/>
      <pc:docMkLst>
        <pc:docMk/>
      </pc:docMkLst>
      <pc:sldChg chg="modSp">
        <pc:chgData name="" userId="" providerId="" clId="Web-{2F289E05-485D-43EF-A813-1450BAFAC2D0}" dt="2020-10-03T10:04:29.253" v="50" actId="20577"/>
        <pc:sldMkLst>
          <pc:docMk/>
          <pc:sldMk cId="109857222" sldId="256"/>
        </pc:sldMkLst>
        <pc:spChg chg="mod">
          <ac:chgData name="" userId="" providerId="" clId="Web-{2F289E05-485D-43EF-A813-1450BAFAC2D0}" dt="2020-10-03T10:03:55.768" v="3" actId="20577"/>
          <ac:spMkLst>
            <pc:docMk/>
            <pc:sldMk cId="109857222" sldId="256"/>
            <ac:spMk id="2" creationId="{00000000-0000-0000-0000-000000000000}"/>
          </ac:spMkLst>
        </pc:spChg>
        <pc:spChg chg="mod">
          <ac:chgData name="" userId="" providerId="" clId="Web-{2F289E05-485D-43EF-A813-1450BAFAC2D0}" dt="2020-10-03T10:04:29.253" v="50" actId="20577"/>
          <ac:spMkLst>
            <pc:docMk/>
            <pc:sldMk cId="109857222" sldId="256"/>
            <ac:spMk id="3" creationId="{00000000-0000-0000-0000-000000000000}"/>
          </ac:spMkLst>
        </pc:spChg>
      </pc:sldChg>
      <pc:sldChg chg="addSp delSp modSp new">
        <pc:chgData name="" userId="" providerId="" clId="Web-{2F289E05-485D-43EF-A813-1450BAFAC2D0}" dt="2020-10-03T10:07:44.742" v="385" actId="1076"/>
        <pc:sldMkLst>
          <pc:docMk/>
          <pc:sldMk cId="4284476050" sldId="257"/>
        </pc:sldMkLst>
        <pc:spChg chg="mod">
          <ac:chgData name="" userId="" providerId="" clId="Web-{2F289E05-485D-43EF-A813-1450BAFAC2D0}" dt="2020-10-03T10:05:36.380" v="212" actId="1076"/>
          <ac:spMkLst>
            <pc:docMk/>
            <pc:sldMk cId="4284476050" sldId="257"/>
            <ac:spMk id="2" creationId="{08BFA287-01E7-4A8A-992A-E8A577C2576D}"/>
          </ac:spMkLst>
        </pc:spChg>
        <pc:spChg chg="del">
          <ac:chgData name="" userId="" providerId="" clId="Web-{2F289E05-485D-43EF-A813-1450BAFAC2D0}" dt="2020-10-03T10:04:55.676" v="55"/>
          <ac:spMkLst>
            <pc:docMk/>
            <pc:sldMk cId="4284476050" sldId="257"/>
            <ac:spMk id="3" creationId="{47CEDB08-E734-4177-BB99-AB981CF04B2C}"/>
          </ac:spMkLst>
        </pc:spChg>
        <pc:spChg chg="add mod">
          <ac:chgData name="" userId="" providerId="" clId="Web-{2F289E05-485D-43EF-A813-1450BAFAC2D0}" dt="2020-10-03T10:04:55.738" v="57"/>
          <ac:spMkLst>
            <pc:docMk/>
            <pc:sldMk cId="4284476050" sldId="257"/>
            <ac:spMk id="6" creationId="{12BDC74F-385E-4800-B052-FA66847B71D4}"/>
          </ac:spMkLst>
        </pc:spChg>
        <pc:graphicFrameChg chg="add mod ord modGraphic">
          <ac:chgData name="" userId="" providerId="" clId="Web-{2F289E05-485D-43EF-A813-1450BAFAC2D0}" dt="2020-10-03T10:07:44.742" v="385" actId="1076"/>
          <ac:graphicFrameMkLst>
            <pc:docMk/>
            <pc:sldMk cId="4284476050" sldId="257"/>
            <ac:graphicFrameMk id="5" creationId="{29836B2E-E7B7-4503-AC6E-A5CFD2534E0C}"/>
          </ac:graphicFrameMkLst>
        </pc:graphicFrameChg>
      </pc:sldChg>
      <pc:sldChg chg="addSp delSp modSp add replId">
        <pc:chgData name="" userId="" providerId="" clId="Web-{2F289E05-485D-43EF-A813-1450BAFAC2D0}" dt="2020-10-03T10:07:28.789" v="378" actId="1076"/>
        <pc:sldMkLst>
          <pc:docMk/>
          <pc:sldMk cId="9112870" sldId="258"/>
        </pc:sldMkLst>
        <pc:spChg chg="del">
          <ac:chgData name="" userId="" providerId="" clId="Web-{2F289E05-485D-43EF-A813-1450BAFAC2D0}" dt="2020-10-03T10:07:06.695" v="376"/>
          <ac:spMkLst>
            <pc:docMk/>
            <pc:sldMk cId="9112870" sldId="258"/>
            <ac:spMk id="2" creationId="{08BFA287-01E7-4A8A-992A-E8A577C2576D}"/>
          </ac:spMkLst>
        </pc:spChg>
        <pc:spChg chg="del">
          <ac:chgData name="" userId="" providerId="" clId="Web-{2F289E05-485D-43EF-A813-1450BAFAC2D0}" dt="2020-10-03T10:07:20.804" v="377"/>
          <ac:spMkLst>
            <pc:docMk/>
            <pc:sldMk cId="9112870" sldId="258"/>
            <ac:spMk id="3" creationId="{47CEDB08-E734-4177-BB99-AB981CF04B2C}"/>
          </ac:spMkLst>
        </pc:spChg>
        <pc:graphicFrameChg chg="add mod ord modGraphic">
          <ac:chgData name="" userId="" providerId="" clId="Web-{2F289E05-485D-43EF-A813-1450BAFAC2D0}" dt="2020-10-03T10:07:28.789" v="378" actId="1076"/>
          <ac:graphicFrameMkLst>
            <pc:docMk/>
            <pc:sldMk cId="9112870" sldId="258"/>
            <ac:graphicFrameMk id="5" creationId="{2B42F06C-C694-4397-8C13-F507765F43ED}"/>
          </ac:graphicFrameMkLst>
        </pc:graphicFrameChg>
      </pc:sldChg>
      <pc:sldChg chg="modSp add replId">
        <pc:chgData name="" userId="" providerId="" clId="Web-{2F289E05-485D-43EF-A813-1450BAFAC2D0}" dt="2020-10-03T10:09:58.589" v="513" actId="20577"/>
        <pc:sldMkLst>
          <pc:docMk/>
          <pc:sldMk cId="4052830337" sldId="259"/>
        </pc:sldMkLst>
        <pc:spChg chg="mod">
          <ac:chgData name="" userId="" providerId="" clId="Web-{2F289E05-485D-43EF-A813-1450BAFAC2D0}" dt="2020-10-03T10:09:58.589" v="513" actId="20577"/>
          <ac:spMkLst>
            <pc:docMk/>
            <pc:sldMk cId="4052830337" sldId="259"/>
            <ac:spMk id="2" creationId="{08BFA287-01E7-4A8A-992A-E8A577C2576D}"/>
          </ac:spMkLst>
        </pc:spChg>
        <pc:spChg chg="mod">
          <ac:chgData name="" userId="" providerId="" clId="Web-{2F289E05-485D-43EF-A813-1450BAFAC2D0}" dt="2020-10-03T10:09:49.386" v="505" actId="20577"/>
          <ac:spMkLst>
            <pc:docMk/>
            <pc:sldMk cId="4052830337" sldId="259"/>
            <ac:spMk id="3" creationId="{47CEDB08-E734-4177-BB99-AB981CF04B2C}"/>
          </ac:spMkLst>
        </pc:spChg>
      </pc:sldChg>
    </pc:docChg>
  </pc:docChgLst>
  <pc:docChgLst>
    <pc:chgData name="T.M. van Ginhoven" userId="S::t.vanginhoven@erasmusmc.nl::eaf6f422-cbcc-4343-b45e-16391bc94010" providerId="AD" clId="Web-{9167B8D5-1083-7053-CFA9-0B420EDCE7AE}"/>
    <pc:docChg chg="addSld delSld modSld sldOrd">
      <pc:chgData name="T.M. van Ginhoven" userId="S::t.vanginhoven@erasmusmc.nl::eaf6f422-cbcc-4343-b45e-16391bc94010" providerId="AD" clId="Web-{9167B8D5-1083-7053-CFA9-0B420EDCE7AE}" dt="2021-04-21T13:14:20.399" v="80"/>
      <pc:docMkLst>
        <pc:docMk/>
      </pc:docMkLst>
      <pc:sldChg chg="addSp modSp mod setBg addAnim">
        <pc:chgData name="T.M. van Ginhoven" userId="S::t.vanginhoven@erasmusmc.nl::eaf6f422-cbcc-4343-b45e-16391bc94010" providerId="AD" clId="Web-{9167B8D5-1083-7053-CFA9-0B420EDCE7AE}" dt="2021-04-21T13:14:20.399" v="80"/>
        <pc:sldMkLst>
          <pc:docMk/>
          <pc:sldMk cId="109857222" sldId="256"/>
        </pc:sldMkLst>
        <pc:spChg chg="mod">
          <ac:chgData name="T.M. van Ginhoven" userId="S::t.vanginhoven@erasmusmc.nl::eaf6f422-cbcc-4343-b45e-16391bc94010" providerId="AD" clId="Web-{9167B8D5-1083-7053-CFA9-0B420EDCE7AE}" dt="2021-04-21T13:14:20.399" v="78"/>
          <ac:spMkLst>
            <pc:docMk/>
            <pc:sldMk cId="109857222" sldId="256"/>
            <ac:spMk id="2" creationId="{00000000-0000-0000-0000-000000000000}"/>
          </ac:spMkLst>
        </pc:spChg>
        <pc:spChg chg="mod">
          <ac:chgData name="T.M. van Ginhoven" userId="S::t.vanginhoven@erasmusmc.nl::eaf6f422-cbcc-4343-b45e-16391bc94010" providerId="AD" clId="Web-{9167B8D5-1083-7053-CFA9-0B420EDCE7AE}" dt="2021-04-21T13:14:20.399" v="78"/>
          <ac:spMkLst>
            <pc:docMk/>
            <pc:sldMk cId="109857222" sldId="256"/>
            <ac:spMk id="3" creationId="{00000000-0000-0000-0000-000000000000}"/>
          </ac:spMkLst>
        </pc:spChg>
        <pc:spChg chg="add">
          <ac:chgData name="T.M. van Ginhoven" userId="S::t.vanginhoven@erasmusmc.nl::eaf6f422-cbcc-4343-b45e-16391bc94010" providerId="AD" clId="Web-{9167B8D5-1083-7053-CFA9-0B420EDCE7AE}" dt="2021-04-21T13:14:20.399" v="78"/>
          <ac:spMkLst>
            <pc:docMk/>
            <pc:sldMk cId="109857222" sldId="256"/>
            <ac:spMk id="8" creationId="{6F5A5072-7B47-4D32-B52A-4EBBF590B8A5}"/>
          </ac:spMkLst>
        </pc:spChg>
        <pc:spChg chg="add">
          <ac:chgData name="T.M. van Ginhoven" userId="S::t.vanginhoven@erasmusmc.nl::eaf6f422-cbcc-4343-b45e-16391bc94010" providerId="AD" clId="Web-{9167B8D5-1083-7053-CFA9-0B420EDCE7AE}" dt="2021-04-21T13:14:20.399" v="78"/>
          <ac:spMkLst>
            <pc:docMk/>
            <pc:sldMk cId="109857222" sldId="256"/>
            <ac:spMk id="10" creationId="{9715DAF0-AE1B-46C9-8A6B-DB2AA05AB91D}"/>
          </ac:spMkLst>
        </pc:spChg>
        <pc:spChg chg="add">
          <ac:chgData name="T.M. van Ginhoven" userId="S::t.vanginhoven@erasmusmc.nl::eaf6f422-cbcc-4343-b45e-16391bc94010" providerId="AD" clId="Web-{9167B8D5-1083-7053-CFA9-0B420EDCE7AE}" dt="2021-04-21T13:14:20.399" v="78"/>
          <ac:spMkLst>
            <pc:docMk/>
            <pc:sldMk cId="109857222" sldId="256"/>
            <ac:spMk id="12" creationId="{6016219D-510E-4184-9090-6D5578A87BD1}"/>
          </ac:spMkLst>
        </pc:spChg>
        <pc:spChg chg="add">
          <ac:chgData name="T.M. van Ginhoven" userId="S::t.vanginhoven@erasmusmc.nl::eaf6f422-cbcc-4343-b45e-16391bc94010" providerId="AD" clId="Web-{9167B8D5-1083-7053-CFA9-0B420EDCE7AE}" dt="2021-04-21T13:14:20.399" v="78"/>
          <ac:spMkLst>
            <pc:docMk/>
            <pc:sldMk cId="109857222" sldId="256"/>
            <ac:spMk id="14" creationId="{AFF4A713-7B75-4B21-90D7-5AB19547C728}"/>
          </ac:spMkLst>
        </pc:spChg>
        <pc:spChg chg="add">
          <ac:chgData name="T.M. van Ginhoven" userId="S::t.vanginhoven@erasmusmc.nl::eaf6f422-cbcc-4343-b45e-16391bc94010" providerId="AD" clId="Web-{9167B8D5-1083-7053-CFA9-0B420EDCE7AE}" dt="2021-04-21T13:14:20.399" v="78"/>
          <ac:spMkLst>
            <pc:docMk/>
            <pc:sldMk cId="109857222" sldId="256"/>
            <ac:spMk id="16" creationId="{DC631C0B-6DA6-4E57-8231-CE32B3434A7E}"/>
          </ac:spMkLst>
        </pc:spChg>
        <pc:spChg chg="add">
          <ac:chgData name="T.M. van Ginhoven" userId="S::t.vanginhoven@erasmusmc.nl::eaf6f422-cbcc-4343-b45e-16391bc94010" providerId="AD" clId="Web-{9167B8D5-1083-7053-CFA9-0B420EDCE7AE}" dt="2021-04-21T13:14:20.399" v="78"/>
          <ac:spMkLst>
            <pc:docMk/>
            <pc:sldMk cId="109857222" sldId="256"/>
            <ac:spMk id="18" creationId="{C29501E6-A978-4A61-9689-9085AF97A53A}"/>
          </ac:spMkLst>
        </pc:spChg>
      </pc:sldChg>
      <pc:sldChg chg="del">
        <pc:chgData name="T.M. van Ginhoven" userId="S::t.vanginhoven@erasmusmc.nl::eaf6f422-cbcc-4343-b45e-16391bc94010" providerId="AD" clId="Web-{9167B8D5-1083-7053-CFA9-0B420EDCE7AE}" dt="2021-04-21T13:05:22.255" v="0"/>
        <pc:sldMkLst>
          <pc:docMk/>
          <pc:sldMk cId="4284476050" sldId="257"/>
        </pc:sldMkLst>
      </pc:sldChg>
      <pc:sldChg chg="del">
        <pc:chgData name="T.M. van Ginhoven" userId="S::t.vanginhoven@erasmusmc.nl::eaf6f422-cbcc-4343-b45e-16391bc94010" providerId="AD" clId="Web-{9167B8D5-1083-7053-CFA9-0B420EDCE7AE}" dt="2021-04-21T13:05:23.505" v="1"/>
        <pc:sldMkLst>
          <pc:docMk/>
          <pc:sldMk cId="9112870" sldId="258"/>
        </pc:sldMkLst>
      </pc:sldChg>
      <pc:sldChg chg="del">
        <pc:chgData name="T.M. van Ginhoven" userId="S::t.vanginhoven@erasmusmc.nl::eaf6f422-cbcc-4343-b45e-16391bc94010" providerId="AD" clId="Web-{9167B8D5-1083-7053-CFA9-0B420EDCE7AE}" dt="2021-04-21T13:12:21.001" v="77"/>
        <pc:sldMkLst>
          <pc:docMk/>
          <pc:sldMk cId="4052830337" sldId="259"/>
        </pc:sldMkLst>
      </pc:sldChg>
      <pc:sldChg chg="addSp delSp modSp new mod ord setBg">
        <pc:chgData name="T.M. van Ginhoven" userId="S::t.vanginhoven@erasmusmc.nl::eaf6f422-cbcc-4343-b45e-16391bc94010" providerId="AD" clId="Web-{9167B8D5-1083-7053-CFA9-0B420EDCE7AE}" dt="2021-04-21T13:06:49.933" v="20"/>
        <pc:sldMkLst>
          <pc:docMk/>
          <pc:sldMk cId="1612115274" sldId="260"/>
        </pc:sldMkLst>
        <pc:spChg chg="add del">
          <ac:chgData name="T.M. van Ginhoven" userId="S::t.vanginhoven@erasmusmc.nl::eaf6f422-cbcc-4343-b45e-16391bc94010" providerId="AD" clId="Web-{9167B8D5-1083-7053-CFA9-0B420EDCE7AE}" dt="2021-04-21T13:06:45.745" v="12"/>
          <ac:spMkLst>
            <pc:docMk/>
            <pc:sldMk cId="1612115274" sldId="260"/>
            <ac:spMk id="5" creationId="{AB8C311F-7253-4AED-9701-7FC0708C41C7}"/>
          </ac:spMkLst>
        </pc:spChg>
        <pc:spChg chg="add del">
          <ac:chgData name="T.M. van Ginhoven" userId="S::t.vanginhoven@erasmusmc.nl::eaf6f422-cbcc-4343-b45e-16391bc94010" providerId="AD" clId="Web-{9167B8D5-1083-7053-CFA9-0B420EDCE7AE}" dt="2021-04-21T13:06:45.745" v="12"/>
          <ac:spMkLst>
            <pc:docMk/>
            <pc:sldMk cId="1612115274" sldId="260"/>
            <ac:spMk id="6" creationId="{E2384209-CB15-4CDF-9D31-C44FD9A3F20D}"/>
          </ac:spMkLst>
        </pc:spChg>
        <pc:spChg chg="add del">
          <ac:chgData name="T.M. van Ginhoven" userId="S::t.vanginhoven@erasmusmc.nl::eaf6f422-cbcc-4343-b45e-16391bc94010" providerId="AD" clId="Web-{9167B8D5-1083-7053-CFA9-0B420EDCE7AE}" dt="2021-04-21T13:06:45.745" v="12"/>
          <ac:spMkLst>
            <pc:docMk/>
            <pc:sldMk cId="1612115274" sldId="260"/>
            <ac:spMk id="7" creationId="{2633B3B5-CC90-43F0-8714-D31D1F3F0209}"/>
          </ac:spMkLst>
        </pc:spChg>
        <pc:spChg chg="add del">
          <ac:chgData name="T.M. van Ginhoven" userId="S::t.vanginhoven@erasmusmc.nl::eaf6f422-cbcc-4343-b45e-16391bc94010" providerId="AD" clId="Web-{9167B8D5-1083-7053-CFA9-0B420EDCE7AE}" dt="2021-04-21T13:06:11.055" v="8"/>
          <ac:spMkLst>
            <pc:docMk/>
            <pc:sldMk cId="1612115274" sldId="260"/>
            <ac:spMk id="8" creationId="{F3060C83-F051-4F0E-ABAD-AA0DFC48B218}"/>
          </ac:spMkLst>
        </pc:spChg>
        <pc:spChg chg="add del">
          <ac:chgData name="T.M. van Ginhoven" userId="S::t.vanginhoven@erasmusmc.nl::eaf6f422-cbcc-4343-b45e-16391bc94010" providerId="AD" clId="Web-{9167B8D5-1083-7053-CFA9-0B420EDCE7AE}" dt="2021-04-21T13:06:45.745" v="12"/>
          <ac:spMkLst>
            <pc:docMk/>
            <pc:sldMk cId="1612115274" sldId="260"/>
            <ac:spMk id="9" creationId="{A8D57A06-A426-446D-B02C-A2DC6B62E45E}"/>
          </ac:spMkLst>
        </pc:spChg>
        <pc:spChg chg="add del">
          <ac:chgData name="T.M. van Ginhoven" userId="S::t.vanginhoven@erasmusmc.nl::eaf6f422-cbcc-4343-b45e-16391bc94010" providerId="AD" clId="Web-{9167B8D5-1083-7053-CFA9-0B420EDCE7AE}" dt="2021-04-21T13:06:11.055" v="8"/>
          <ac:spMkLst>
            <pc:docMk/>
            <pc:sldMk cId="1612115274" sldId="260"/>
            <ac:spMk id="10" creationId="{83C98ABE-055B-441F-B07E-44F97F083C39}"/>
          </ac:spMkLst>
        </pc:spChg>
        <pc:spChg chg="add">
          <ac:chgData name="T.M. van Ginhoven" userId="S::t.vanginhoven@erasmusmc.nl::eaf6f422-cbcc-4343-b45e-16391bc94010" providerId="AD" clId="Web-{9167B8D5-1083-7053-CFA9-0B420EDCE7AE}" dt="2021-04-21T13:06:45.745" v="12"/>
          <ac:spMkLst>
            <pc:docMk/>
            <pc:sldMk cId="1612115274" sldId="260"/>
            <ac:spMk id="11" creationId="{AB8C311F-7253-4AED-9701-7FC0708C41C7}"/>
          </ac:spMkLst>
        </pc:spChg>
        <pc:spChg chg="add del">
          <ac:chgData name="T.M. van Ginhoven" userId="S::t.vanginhoven@erasmusmc.nl::eaf6f422-cbcc-4343-b45e-16391bc94010" providerId="AD" clId="Web-{9167B8D5-1083-7053-CFA9-0B420EDCE7AE}" dt="2021-04-21T13:06:11.055" v="8"/>
          <ac:spMkLst>
            <pc:docMk/>
            <pc:sldMk cId="1612115274" sldId="260"/>
            <ac:spMk id="12" creationId="{29FDB030-9B49-4CED-8CCD-4D99382388AC}"/>
          </ac:spMkLst>
        </pc:spChg>
        <pc:spChg chg="add">
          <ac:chgData name="T.M. van Ginhoven" userId="S::t.vanginhoven@erasmusmc.nl::eaf6f422-cbcc-4343-b45e-16391bc94010" providerId="AD" clId="Web-{9167B8D5-1083-7053-CFA9-0B420EDCE7AE}" dt="2021-04-21T13:06:45.745" v="12"/>
          <ac:spMkLst>
            <pc:docMk/>
            <pc:sldMk cId="1612115274" sldId="260"/>
            <ac:spMk id="13" creationId="{FD073016-B734-483B-8953-5BADEE145112}"/>
          </ac:spMkLst>
        </pc:spChg>
        <pc:spChg chg="add del">
          <ac:chgData name="T.M. van Ginhoven" userId="S::t.vanginhoven@erasmusmc.nl::eaf6f422-cbcc-4343-b45e-16391bc94010" providerId="AD" clId="Web-{9167B8D5-1083-7053-CFA9-0B420EDCE7AE}" dt="2021-04-21T13:06:11.055" v="8"/>
          <ac:spMkLst>
            <pc:docMk/>
            <pc:sldMk cId="1612115274" sldId="260"/>
            <ac:spMk id="14" creationId="{3783CA14-24A1-485C-8B30-D6A5D87987AD}"/>
          </ac:spMkLst>
        </pc:spChg>
        <pc:spChg chg="add">
          <ac:chgData name="T.M. van Ginhoven" userId="S::t.vanginhoven@erasmusmc.nl::eaf6f422-cbcc-4343-b45e-16391bc94010" providerId="AD" clId="Web-{9167B8D5-1083-7053-CFA9-0B420EDCE7AE}" dt="2021-04-21T13:06:45.745" v="12"/>
          <ac:spMkLst>
            <pc:docMk/>
            <pc:sldMk cId="1612115274" sldId="260"/>
            <ac:spMk id="15" creationId="{90A7EAB6-59D3-4325-8DE6-E0CA4009CE53}"/>
          </ac:spMkLst>
        </pc:spChg>
        <pc:spChg chg="add del">
          <ac:chgData name="T.M. van Ginhoven" userId="S::t.vanginhoven@erasmusmc.nl::eaf6f422-cbcc-4343-b45e-16391bc94010" providerId="AD" clId="Web-{9167B8D5-1083-7053-CFA9-0B420EDCE7AE}" dt="2021-04-21T13:06:11.055" v="8"/>
          <ac:spMkLst>
            <pc:docMk/>
            <pc:sldMk cId="1612115274" sldId="260"/>
            <ac:spMk id="16" creationId="{9A97C86A-04D6-40F7-AE84-31AB43E6A846}"/>
          </ac:spMkLst>
        </pc:spChg>
        <pc:spChg chg="add">
          <ac:chgData name="T.M. van Ginhoven" userId="S::t.vanginhoven@erasmusmc.nl::eaf6f422-cbcc-4343-b45e-16391bc94010" providerId="AD" clId="Web-{9167B8D5-1083-7053-CFA9-0B420EDCE7AE}" dt="2021-04-21T13:06:45.745" v="12"/>
          <ac:spMkLst>
            <pc:docMk/>
            <pc:sldMk cId="1612115274" sldId="260"/>
            <ac:spMk id="17" creationId="{A8D57A06-A426-446D-B02C-A2DC6B62E45E}"/>
          </ac:spMkLst>
        </pc:spChg>
        <pc:spChg chg="add del">
          <ac:chgData name="T.M. van Ginhoven" userId="S::t.vanginhoven@erasmusmc.nl::eaf6f422-cbcc-4343-b45e-16391bc94010" providerId="AD" clId="Web-{9167B8D5-1083-7053-CFA9-0B420EDCE7AE}" dt="2021-04-21T13:06:11.055" v="8"/>
          <ac:spMkLst>
            <pc:docMk/>
            <pc:sldMk cId="1612115274" sldId="260"/>
            <ac:spMk id="18" creationId="{FF9F2414-84E8-453E-B1F3-389FDE8192D9}"/>
          </ac:spMkLst>
        </pc:spChg>
        <pc:spChg chg="add del">
          <ac:chgData name="T.M. van Ginhoven" userId="S::t.vanginhoven@erasmusmc.nl::eaf6f422-cbcc-4343-b45e-16391bc94010" providerId="AD" clId="Web-{9167B8D5-1083-7053-CFA9-0B420EDCE7AE}" dt="2021-04-21T13:06:11.055" v="8"/>
          <ac:spMkLst>
            <pc:docMk/>
            <pc:sldMk cId="1612115274" sldId="260"/>
            <ac:spMk id="20" creationId="{3ECA69A1-7536-43AC-85EF-C7106179F5ED}"/>
          </ac:spMkLst>
        </pc:spChg>
        <pc:graphicFrameChg chg="add mod modGraphic">
          <ac:chgData name="T.M. van Ginhoven" userId="S::t.vanginhoven@erasmusmc.nl::eaf6f422-cbcc-4343-b45e-16391bc94010" providerId="AD" clId="Web-{9167B8D5-1083-7053-CFA9-0B420EDCE7AE}" dt="2021-04-21T13:06:49.933" v="20"/>
          <ac:graphicFrameMkLst>
            <pc:docMk/>
            <pc:sldMk cId="1612115274" sldId="260"/>
            <ac:graphicFrameMk id="3" creationId="{AEB54CA8-029F-4D64-9C63-4567449404BB}"/>
          </ac:graphicFrameMkLst>
        </pc:graphicFrameChg>
      </pc:sldChg>
      <pc:sldChg chg="addSp modSp add mod replId setBg">
        <pc:chgData name="T.M. van Ginhoven" userId="S::t.vanginhoven@erasmusmc.nl::eaf6f422-cbcc-4343-b45e-16391bc94010" providerId="AD" clId="Web-{9167B8D5-1083-7053-CFA9-0B420EDCE7AE}" dt="2021-04-21T13:06:55.308" v="22"/>
        <pc:sldMkLst>
          <pc:docMk/>
          <pc:sldMk cId="821997950" sldId="261"/>
        </pc:sldMkLst>
        <pc:spChg chg="add">
          <ac:chgData name="T.M. van Ginhoven" userId="S::t.vanginhoven@erasmusmc.nl::eaf6f422-cbcc-4343-b45e-16391bc94010" providerId="AD" clId="Web-{9167B8D5-1083-7053-CFA9-0B420EDCE7AE}" dt="2021-04-21T13:06:37.604" v="11"/>
          <ac:spMkLst>
            <pc:docMk/>
            <pc:sldMk cId="821997950" sldId="261"/>
            <ac:spMk id="8" creationId="{AB8C311F-7253-4AED-9701-7FC0708C41C7}"/>
          </ac:spMkLst>
        </pc:spChg>
        <pc:spChg chg="add">
          <ac:chgData name="T.M. van Ginhoven" userId="S::t.vanginhoven@erasmusmc.nl::eaf6f422-cbcc-4343-b45e-16391bc94010" providerId="AD" clId="Web-{9167B8D5-1083-7053-CFA9-0B420EDCE7AE}" dt="2021-04-21T13:06:37.604" v="11"/>
          <ac:spMkLst>
            <pc:docMk/>
            <pc:sldMk cId="821997950" sldId="261"/>
            <ac:spMk id="10" creationId="{FD073016-B734-483B-8953-5BADEE145112}"/>
          </ac:spMkLst>
        </pc:spChg>
        <pc:spChg chg="add">
          <ac:chgData name="T.M. van Ginhoven" userId="S::t.vanginhoven@erasmusmc.nl::eaf6f422-cbcc-4343-b45e-16391bc94010" providerId="AD" clId="Web-{9167B8D5-1083-7053-CFA9-0B420EDCE7AE}" dt="2021-04-21T13:06:37.604" v="11"/>
          <ac:spMkLst>
            <pc:docMk/>
            <pc:sldMk cId="821997950" sldId="261"/>
            <ac:spMk id="12" creationId="{90A7EAB6-59D3-4325-8DE6-E0CA4009CE53}"/>
          </ac:spMkLst>
        </pc:spChg>
        <pc:spChg chg="add">
          <ac:chgData name="T.M. van Ginhoven" userId="S::t.vanginhoven@erasmusmc.nl::eaf6f422-cbcc-4343-b45e-16391bc94010" providerId="AD" clId="Web-{9167B8D5-1083-7053-CFA9-0B420EDCE7AE}" dt="2021-04-21T13:06:37.604" v="11"/>
          <ac:spMkLst>
            <pc:docMk/>
            <pc:sldMk cId="821997950" sldId="261"/>
            <ac:spMk id="14" creationId="{A8D57A06-A426-446D-B02C-A2DC6B62E45E}"/>
          </ac:spMkLst>
        </pc:spChg>
        <pc:graphicFrameChg chg="add mod modGraphic">
          <ac:chgData name="T.M. van Ginhoven" userId="S::t.vanginhoven@erasmusmc.nl::eaf6f422-cbcc-4343-b45e-16391bc94010" providerId="AD" clId="Web-{9167B8D5-1083-7053-CFA9-0B420EDCE7AE}" dt="2021-04-21T13:06:55.308" v="22"/>
          <ac:graphicFrameMkLst>
            <pc:docMk/>
            <pc:sldMk cId="821997950" sldId="261"/>
            <ac:graphicFrameMk id="3" creationId="{C140E44C-E1EC-415D-ABC3-08528B9BC8C4}"/>
          </ac:graphicFrameMkLst>
        </pc:graphicFrameChg>
      </pc:sldChg>
      <pc:sldChg chg="addSp modSp add ord replId">
        <pc:chgData name="T.M. van Ginhoven" userId="S::t.vanginhoven@erasmusmc.nl::eaf6f422-cbcc-4343-b45e-16391bc94010" providerId="AD" clId="Web-{9167B8D5-1083-7053-CFA9-0B420EDCE7AE}" dt="2021-04-21T13:12:07.844" v="76" actId="20577"/>
        <pc:sldMkLst>
          <pc:docMk/>
          <pc:sldMk cId="1720002043" sldId="262"/>
        </pc:sldMkLst>
        <pc:spChg chg="add mod">
          <ac:chgData name="T.M. van Ginhoven" userId="S::t.vanginhoven@erasmusmc.nl::eaf6f422-cbcc-4343-b45e-16391bc94010" providerId="AD" clId="Web-{9167B8D5-1083-7053-CFA9-0B420EDCE7AE}" dt="2021-04-21T13:12:07.844" v="76" actId="20577"/>
          <ac:spMkLst>
            <pc:docMk/>
            <pc:sldMk cId="1720002043" sldId="262"/>
            <ac:spMk id="2" creationId="{1624A3CA-7785-4E1E-B72F-0347FFE26A38}"/>
          </ac:spMkLst>
        </pc:spChg>
      </pc:sldChg>
      <pc:sldChg chg="addSp modSp new ord">
        <pc:chgData name="T.M. van Ginhoven" userId="S::t.vanginhoven@erasmusmc.nl::eaf6f422-cbcc-4343-b45e-16391bc94010" providerId="AD" clId="Web-{9167B8D5-1083-7053-CFA9-0B420EDCE7AE}" dt="2021-04-21T13:09:51.226" v="56" actId="20577"/>
        <pc:sldMkLst>
          <pc:docMk/>
          <pc:sldMk cId="1258809195" sldId="263"/>
        </pc:sldMkLst>
        <pc:spChg chg="add mod">
          <ac:chgData name="T.M. van Ginhoven" userId="S::t.vanginhoven@erasmusmc.nl::eaf6f422-cbcc-4343-b45e-16391bc94010" providerId="AD" clId="Web-{9167B8D5-1083-7053-CFA9-0B420EDCE7AE}" dt="2021-04-21T13:09:51.226" v="56" actId="20577"/>
          <ac:spMkLst>
            <pc:docMk/>
            <pc:sldMk cId="1258809195" sldId="263"/>
            <ac:spMk id="2" creationId="{81489282-1492-4CAA-A519-2C6A48A1708E}"/>
          </ac:spMkLst>
        </pc:spChg>
      </pc:sldChg>
      <pc:sldChg chg="add replId">
        <pc:chgData name="T.M. van Ginhoven" userId="S::t.vanginhoven@erasmusmc.nl::eaf6f422-cbcc-4343-b45e-16391bc94010" providerId="AD" clId="Web-{9167B8D5-1083-7053-CFA9-0B420EDCE7AE}" dt="2021-04-21T13:11:00.355" v="57"/>
        <pc:sldMkLst>
          <pc:docMk/>
          <pc:sldMk cId="1222797852" sldId="264"/>
        </pc:sldMkLst>
      </pc:sldChg>
    </pc:docChg>
  </pc:docChgLst>
  <pc:docChgLst>
    <pc:chgData clId="Web-{9167B8D5-1083-7053-CFA9-0B420EDCE7AE}"/>
    <pc:docChg chg="modSld">
      <pc:chgData name="" userId="" providerId="" clId="Web-{9167B8D5-1083-7053-CFA9-0B420EDCE7AE}" dt="2021-04-21T13:05:16.302" v="1" actId="20577"/>
      <pc:docMkLst>
        <pc:docMk/>
      </pc:docMkLst>
      <pc:sldChg chg="modSp">
        <pc:chgData name="" userId="" providerId="" clId="Web-{9167B8D5-1083-7053-CFA9-0B420EDCE7AE}" dt="2021-04-21T13:05:16.302" v="1" actId="20577"/>
        <pc:sldMkLst>
          <pc:docMk/>
          <pc:sldMk cId="109857222" sldId="256"/>
        </pc:sldMkLst>
        <pc:spChg chg="mod">
          <ac:chgData name="" userId="" providerId="" clId="Web-{9167B8D5-1083-7053-CFA9-0B420EDCE7AE}" dt="2021-04-21T13:05:16.302" v="1" actId="20577"/>
          <ac:spMkLst>
            <pc:docMk/>
            <pc:sldMk cId="109857222" sldId="256"/>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‹nr.›</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‹nr.›</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‹nr.›</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‹nr.›</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‹nr.›</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2/16/22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‹nr.›</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2/16/22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‹nr.›</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2/16/22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‹nr.›</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2/16/22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‹nr.›</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‹nr.›</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‹nr.›</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2/16/22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‹nr.›</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1314824" y="735106"/>
            <a:ext cx="10053763" cy="2928470"/>
          </a:xfrm>
        </p:spPr>
        <p:txBody>
          <a:bodyPr anchor="b">
            <a:normAutofit/>
          </a:bodyPr>
          <a:lstStyle/>
          <a:p>
            <a:pPr algn="l"/>
            <a:r>
              <a:rPr lang="en-US" sz="4800">
                <a:solidFill>
                  <a:srgbClr val="FFFFFF"/>
                </a:solidFill>
                <a:cs typeface="Calibri Light"/>
              </a:rPr>
              <a:t>SchildklierNetwerk</a:t>
            </a:r>
            <a:endParaRPr lang="en-US" sz="4800">
              <a:solidFill>
                <a:srgbClr val="FFFFFF"/>
              </a:solidFill>
            </a:endParaRPr>
          </a:p>
        </p:txBody>
      </p:sp>
      <p:sp>
        <p:nvSpPr>
          <p:cNvPr id="3" name="Subtitle 2"/>
          <p:cNvSpPr>
            <a:spLocks noGrp="1"/>
          </p:cNvSpPr>
          <p:nvPr>
            <p:ph type="subTitle" idx="1"/>
          </p:nvPr>
        </p:nvSpPr>
        <p:spPr>
          <a:xfrm>
            <a:off x="1350682" y="4870824"/>
            <a:ext cx="10005951" cy="1458258"/>
          </a:xfrm>
        </p:spPr>
        <p:txBody>
          <a:bodyPr vert="horz" lIns="91440" tIns="45720" rIns="91440" bIns="45720" rtlCol="0" anchor="ctr">
            <a:normAutofit/>
          </a:bodyPr>
          <a:lstStyle/>
          <a:p>
            <a:pPr algn="l"/>
            <a:r>
              <a:rPr lang="en-US" dirty="0" err="1">
                <a:cs typeface="Calibri"/>
              </a:rPr>
              <a:t>Financien</a:t>
            </a:r>
            <a:r>
              <a:rPr lang="en-US" dirty="0">
                <a:cs typeface="Calibri"/>
              </a:rPr>
              <a:t>  2020</a:t>
            </a:r>
            <a:endParaRPr lang="en-US">
              <a:cs typeface="Calibri"/>
            </a:endParaRPr>
          </a:p>
          <a:p>
            <a:pPr algn="l"/>
            <a:r>
              <a:rPr lang="en-US" err="1">
                <a:cs typeface="Calibri"/>
              </a:rPr>
              <a:t>Penningmeester</a:t>
            </a:r>
            <a:r>
              <a:rPr lang="en-US" dirty="0">
                <a:cs typeface="Calibri"/>
              </a:rPr>
              <a:t>: Tessa M. van </a:t>
            </a:r>
            <a:r>
              <a:rPr lang="en-US" err="1">
                <a:cs typeface="Calibri"/>
              </a:rPr>
              <a:t>Ginhoven</a:t>
            </a:r>
            <a:endParaRPr lang="en-US">
              <a:cs typeface="Calibri"/>
            </a:endParaRPr>
          </a:p>
        </p:txBody>
      </p:sp>
      <p:sp>
        <p:nvSpPr>
          <p:cNvPr id="4" name="Tekstvak 3">
            <a:extLst>
              <a:ext uri="{FF2B5EF4-FFF2-40B4-BE49-F238E27FC236}">
                <a16:creationId xmlns:a16="http://schemas.microsoft.com/office/drawing/2014/main" id="{6D79E587-3E2F-B749-962A-4DB77A6038E0}"/>
              </a:ext>
            </a:extLst>
          </p:cNvPr>
          <p:cNvSpPr txBox="1"/>
          <p:nvPr/>
        </p:nvSpPr>
        <p:spPr>
          <a:xfrm>
            <a:off x="9381062" y="6329082"/>
            <a:ext cx="3228622" cy="369332"/>
          </a:xfrm>
          <a:prstGeom prst="rect">
            <a:avLst/>
          </a:prstGeom>
          <a:noFill/>
        </p:spPr>
        <p:txBody>
          <a:bodyPr wrap="square" rtlCol="0">
            <a:spAutoFit/>
          </a:bodyPr>
          <a:lstStyle/>
          <a:p>
            <a:r>
              <a:rPr lang="nl-NL" dirty="0"/>
              <a:t>Vastgesteld op 04.11.2021</a:t>
            </a:r>
          </a:p>
        </p:txBody>
      </p:sp>
    </p:spTree>
    <p:extLst>
      <p:ext uri="{BB962C8B-B14F-4D97-AF65-F5344CB8AC3E}">
        <p14:creationId xmlns:p14="http://schemas.microsoft.com/office/powerpoint/2010/main" val="1098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5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4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624A3CA-7785-4E1E-B72F-0347FFE26A38}"/>
              </a:ext>
            </a:extLst>
          </p:cNvPr>
          <p:cNvSpPr txBox="1"/>
          <p:nvPr/>
        </p:nvSpPr>
        <p:spPr>
          <a:xfrm>
            <a:off x="1583474" y="2103864"/>
            <a:ext cx="9638369" cy="150810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000" dirty="0">
              <a:solidFill>
                <a:srgbClr val="1F497D"/>
              </a:solidFill>
              <a:latin typeface="Verdana"/>
              <a:ea typeface="Verdana"/>
              <a:cs typeface="Verdana"/>
            </a:endParaRPr>
          </a:p>
          <a:p>
            <a:r>
              <a:rPr lang="en-US" sz="1200" i="1" dirty="0">
                <a:solidFill>
                  <a:srgbClr val="808080"/>
                </a:solidFill>
                <a:latin typeface="Verdana"/>
                <a:cs typeface="Segoe UI"/>
              </a:rPr>
              <a:t>EISEN JAARVERSLAG STICHTINGEN:</a:t>
            </a:r>
            <a:r>
              <a:rPr lang="en-US" sz="1200" dirty="0">
                <a:solidFill>
                  <a:srgbClr val="808080"/>
                </a:solidFill>
                <a:latin typeface="Verdana"/>
                <a:ea typeface="Verdana"/>
                <a:cs typeface="Verdana"/>
              </a:rPr>
              <a:t> </a:t>
            </a:r>
          </a:p>
          <a:p>
            <a:r>
              <a:rPr lang="en-US" sz="1200" i="1" dirty="0" err="1">
                <a:solidFill>
                  <a:srgbClr val="808080"/>
                </a:solidFill>
                <a:latin typeface="Verdana"/>
                <a:cs typeface="Segoe UI"/>
              </a:rPr>
              <a:t>Artikel</a:t>
            </a:r>
            <a:r>
              <a:rPr lang="en-US" sz="1200" i="1" dirty="0">
                <a:solidFill>
                  <a:srgbClr val="808080"/>
                </a:solidFill>
                <a:latin typeface="Verdana"/>
                <a:cs typeface="Segoe UI"/>
              </a:rPr>
              <a:t> 10: het </a:t>
            </a:r>
            <a:r>
              <a:rPr lang="en-US" sz="1200" i="1" dirty="0" err="1">
                <a:solidFill>
                  <a:srgbClr val="808080"/>
                </a:solidFill>
                <a:latin typeface="Verdana"/>
                <a:cs typeface="Segoe UI"/>
              </a:rPr>
              <a:t>bestuur</a:t>
            </a:r>
            <a:r>
              <a:rPr lang="en-US" sz="1200" i="1" dirty="0">
                <a:solidFill>
                  <a:srgbClr val="808080"/>
                </a:solidFill>
                <a:latin typeface="Verdana"/>
                <a:cs typeface="Segoe UI"/>
              </a:rPr>
              <a:t> is </a:t>
            </a:r>
            <a:r>
              <a:rPr lang="en-US" sz="1200" i="1" dirty="0" err="1">
                <a:solidFill>
                  <a:srgbClr val="808080"/>
                </a:solidFill>
                <a:latin typeface="Verdana"/>
                <a:cs typeface="Segoe UI"/>
              </a:rPr>
              <a:t>verplicht</a:t>
            </a:r>
            <a:r>
              <a:rPr lang="en-US" sz="1200" i="1" dirty="0">
                <a:solidFill>
                  <a:srgbClr val="808080"/>
                </a:solidFill>
                <a:latin typeface="Verdana"/>
                <a:cs typeface="Segoe UI"/>
              </a:rPr>
              <a:t> </a:t>
            </a:r>
            <a:r>
              <a:rPr lang="en-US" sz="1200" i="1" dirty="0" err="1">
                <a:solidFill>
                  <a:srgbClr val="808080"/>
                </a:solidFill>
                <a:latin typeface="Verdana"/>
                <a:cs typeface="Segoe UI"/>
              </a:rPr>
              <a:t>jaarlijks</a:t>
            </a:r>
            <a:r>
              <a:rPr lang="en-US" sz="1200" i="1" dirty="0">
                <a:solidFill>
                  <a:srgbClr val="808080"/>
                </a:solidFill>
                <a:latin typeface="Verdana"/>
                <a:cs typeface="Segoe UI"/>
              </a:rPr>
              <a:t> </a:t>
            </a:r>
            <a:r>
              <a:rPr lang="en-US" sz="1200" i="1" dirty="0" err="1">
                <a:solidFill>
                  <a:srgbClr val="808080"/>
                </a:solidFill>
                <a:latin typeface="Verdana"/>
                <a:cs typeface="Segoe UI"/>
              </a:rPr>
              <a:t>binnen</a:t>
            </a:r>
            <a:r>
              <a:rPr lang="en-US" sz="1200" i="1" dirty="0">
                <a:solidFill>
                  <a:srgbClr val="808080"/>
                </a:solidFill>
                <a:latin typeface="Verdana"/>
                <a:cs typeface="Segoe UI"/>
              </a:rPr>
              <a:t> </a:t>
            </a:r>
            <a:r>
              <a:rPr lang="en-US" sz="1200" i="1" dirty="0" err="1">
                <a:solidFill>
                  <a:srgbClr val="808080"/>
                </a:solidFill>
                <a:latin typeface="Verdana"/>
                <a:cs typeface="Segoe UI"/>
              </a:rPr>
              <a:t>zes</a:t>
            </a:r>
            <a:r>
              <a:rPr lang="en-US" sz="1200" i="1" dirty="0">
                <a:solidFill>
                  <a:srgbClr val="808080"/>
                </a:solidFill>
                <a:latin typeface="Verdana"/>
                <a:cs typeface="Segoe UI"/>
              </a:rPr>
              <a:t> </a:t>
            </a:r>
            <a:r>
              <a:rPr lang="en-US" sz="1200" i="1" dirty="0" err="1">
                <a:solidFill>
                  <a:srgbClr val="808080"/>
                </a:solidFill>
                <a:latin typeface="Verdana"/>
                <a:cs typeface="Segoe UI"/>
              </a:rPr>
              <a:t>maanden</a:t>
            </a:r>
            <a:r>
              <a:rPr lang="en-US" sz="1200" i="1" dirty="0">
                <a:solidFill>
                  <a:srgbClr val="808080"/>
                </a:solidFill>
                <a:latin typeface="Verdana"/>
                <a:cs typeface="Segoe UI"/>
              </a:rPr>
              <a:t> </a:t>
            </a:r>
            <a:r>
              <a:rPr lang="en-US" sz="1200" i="1" dirty="0" err="1">
                <a:solidFill>
                  <a:srgbClr val="808080"/>
                </a:solidFill>
                <a:latin typeface="Verdana"/>
                <a:cs typeface="Segoe UI"/>
              </a:rPr>
              <a:t>na</a:t>
            </a:r>
            <a:r>
              <a:rPr lang="en-US" sz="1200" i="1" dirty="0">
                <a:solidFill>
                  <a:srgbClr val="808080"/>
                </a:solidFill>
                <a:latin typeface="Verdana"/>
                <a:cs typeface="Segoe UI"/>
              </a:rPr>
              <a:t> </a:t>
            </a:r>
            <a:r>
              <a:rPr lang="en-US" sz="1200" i="1" dirty="0" err="1">
                <a:solidFill>
                  <a:srgbClr val="808080"/>
                </a:solidFill>
                <a:latin typeface="Verdana"/>
                <a:cs typeface="Segoe UI"/>
              </a:rPr>
              <a:t>afloop</a:t>
            </a:r>
            <a:r>
              <a:rPr lang="en-US" sz="1200" i="1" dirty="0">
                <a:solidFill>
                  <a:srgbClr val="808080"/>
                </a:solidFill>
                <a:latin typeface="Verdana"/>
                <a:cs typeface="Segoe UI"/>
              </a:rPr>
              <a:t> van het </a:t>
            </a:r>
            <a:r>
              <a:rPr lang="en-US" sz="1200" i="1" dirty="0" err="1">
                <a:solidFill>
                  <a:srgbClr val="808080"/>
                </a:solidFill>
                <a:latin typeface="Verdana"/>
                <a:cs typeface="Segoe UI"/>
              </a:rPr>
              <a:t>boekjaar</a:t>
            </a:r>
            <a:r>
              <a:rPr lang="en-US" sz="1200" i="1" dirty="0">
                <a:solidFill>
                  <a:srgbClr val="808080"/>
                </a:solidFill>
                <a:latin typeface="Verdana"/>
                <a:cs typeface="Segoe UI"/>
              </a:rPr>
              <a:t> </a:t>
            </a:r>
            <a:r>
              <a:rPr lang="en-US" sz="1200" b="1" i="1" dirty="0">
                <a:solidFill>
                  <a:srgbClr val="808080"/>
                </a:solidFill>
                <a:latin typeface="Verdana"/>
                <a:cs typeface="Segoe UI"/>
              </a:rPr>
              <a:t>de </a:t>
            </a:r>
            <a:r>
              <a:rPr lang="en-US" sz="1200" b="1" i="1" dirty="0" err="1">
                <a:solidFill>
                  <a:srgbClr val="808080"/>
                </a:solidFill>
                <a:latin typeface="Verdana"/>
                <a:cs typeface="Segoe UI"/>
              </a:rPr>
              <a:t>balans</a:t>
            </a:r>
            <a:r>
              <a:rPr lang="en-US" sz="1200" i="1" dirty="0">
                <a:solidFill>
                  <a:srgbClr val="808080"/>
                </a:solidFill>
                <a:latin typeface="Verdana"/>
                <a:cs typeface="Segoe UI"/>
              </a:rPr>
              <a:t> en de </a:t>
            </a:r>
            <a:r>
              <a:rPr lang="en-US" sz="1200" i="1" dirty="0" err="1">
                <a:solidFill>
                  <a:srgbClr val="808080"/>
                </a:solidFill>
                <a:latin typeface="Verdana"/>
                <a:cs typeface="Segoe UI"/>
              </a:rPr>
              <a:t>staat</a:t>
            </a:r>
            <a:r>
              <a:rPr lang="en-US" sz="1200" i="1" dirty="0">
                <a:solidFill>
                  <a:srgbClr val="808080"/>
                </a:solidFill>
                <a:latin typeface="Verdana"/>
                <a:cs typeface="Segoe UI"/>
              </a:rPr>
              <a:t> van </a:t>
            </a:r>
            <a:r>
              <a:rPr lang="en-US" sz="1200" b="1" i="1" dirty="0" err="1">
                <a:solidFill>
                  <a:srgbClr val="808080"/>
                </a:solidFill>
                <a:latin typeface="Verdana"/>
                <a:cs typeface="Segoe UI"/>
              </a:rPr>
              <a:t>baten</a:t>
            </a:r>
            <a:r>
              <a:rPr lang="en-US" sz="1200" b="1" i="1" dirty="0">
                <a:solidFill>
                  <a:srgbClr val="808080"/>
                </a:solidFill>
                <a:latin typeface="Verdana"/>
                <a:cs typeface="Segoe UI"/>
              </a:rPr>
              <a:t> en </a:t>
            </a:r>
            <a:r>
              <a:rPr lang="en-US" sz="1200" b="1" i="1" dirty="0" err="1">
                <a:solidFill>
                  <a:srgbClr val="808080"/>
                </a:solidFill>
                <a:latin typeface="Verdana"/>
                <a:cs typeface="Segoe UI"/>
              </a:rPr>
              <a:t>lasten</a:t>
            </a:r>
            <a:r>
              <a:rPr lang="en-US" sz="1200" i="1" dirty="0">
                <a:solidFill>
                  <a:srgbClr val="808080"/>
                </a:solidFill>
                <a:latin typeface="Verdana"/>
                <a:cs typeface="Segoe UI"/>
              </a:rPr>
              <a:t> van de </a:t>
            </a:r>
            <a:r>
              <a:rPr lang="en-US" sz="1200" i="1" dirty="0" err="1">
                <a:solidFill>
                  <a:srgbClr val="808080"/>
                </a:solidFill>
                <a:latin typeface="Verdana"/>
                <a:cs typeface="Segoe UI"/>
              </a:rPr>
              <a:t>rechtspersoon</a:t>
            </a:r>
            <a:r>
              <a:rPr lang="en-US" sz="1200" i="1" dirty="0">
                <a:solidFill>
                  <a:srgbClr val="808080"/>
                </a:solidFill>
                <a:latin typeface="Verdana"/>
                <a:cs typeface="Segoe UI"/>
              </a:rPr>
              <a:t> </a:t>
            </a:r>
            <a:r>
              <a:rPr lang="en-US" sz="1200" i="1" dirty="0" err="1">
                <a:solidFill>
                  <a:srgbClr val="808080"/>
                </a:solidFill>
                <a:latin typeface="Verdana"/>
                <a:cs typeface="Segoe UI"/>
              </a:rPr>
              <a:t>te</a:t>
            </a:r>
            <a:r>
              <a:rPr lang="en-US" sz="1200" i="1" dirty="0">
                <a:solidFill>
                  <a:srgbClr val="808080"/>
                </a:solidFill>
                <a:latin typeface="Verdana"/>
                <a:cs typeface="Segoe UI"/>
              </a:rPr>
              <a:t> </a:t>
            </a:r>
            <a:r>
              <a:rPr lang="en-US" sz="1200" i="1" dirty="0" err="1">
                <a:solidFill>
                  <a:srgbClr val="808080"/>
                </a:solidFill>
                <a:latin typeface="Verdana"/>
                <a:cs typeface="Segoe UI"/>
              </a:rPr>
              <a:t>maken</a:t>
            </a:r>
            <a:r>
              <a:rPr lang="en-US" sz="1200" i="1" dirty="0">
                <a:solidFill>
                  <a:srgbClr val="808080"/>
                </a:solidFill>
                <a:latin typeface="Verdana"/>
                <a:cs typeface="Segoe UI"/>
              </a:rPr>
              <a:t> en op papier </a:t>
            </a:r>
            <a:r>
              <a:rPr lang="en-US" sz="1200" i="1" dirty="0" err="1">
                <a:solidFill>
                  <a:srgbClr val="808080"/>
                </a:solidFill>
                <a:latin typeface="Verdana"/>
                <a:cs typeface="Segoe UI"/>
              </a:rPr>
              <a:t>te</a:t>
            </a:r>
            <a:r>
              <a:rPr lang="en-US" sz="1200" i="1" dirty="0">
                <a:solidFill>
                  <a:srgbClr val="808080"/>
                </a:solidFill>
                <a:latin typeface="Verdana"/>
                <a:cs typeface="Segoe UI"/>
              </a:rPr>
              <a:t> </a:t>
            </a:r>
            <a:r>
              <a:rPr lang="en-US" sz="1200" i="1" dirty="0" err="1">
                <a:solidFill>
                  <a:srgbClr val="808080"/>
                </a:solidFill>
                <a:latin typeface="Verdana"/>
                <a:cs typeface="Segoe UI"/>
              </a:rPr>
              <a:t>stellen</a:t>
            </a:r>
            <a:r>
              <a:rPr lang="en-US" sz="1200" i="1" dirty="0">
                <a:solidFill>
                  <a:srgbClr val="808080"/>
                </a:solidFill>
                <a:latin typeface="Verdana"/>
                <a:cs typeface="Segoe UI"/>
              </a:rPr>
              <a:t>.</a:t>
            </a:r>
            <a:r>
              <a:rPr lang="en-US" sz="1200" dirty="0">
                <a:solidFill>
                  <a:srgbClr val="808080"/>
                </a:solidFill>
                <a:latin typeface="Verdana"/>
                <a:ea typeface="Verdana"/>
                <a:cs typeface="Verdana"/>
              </a:rPr>
              <a:t> </a:t>
            </a:r>
          </a:p>
          <a:p>
            <a:r>
              <a:rPr lang="en-US" sz="1200" i="1" dirty="0">
                <a:solidFill>
                  <a:srgbClr val="808080"/>
                </a:solidFill>
                <a:latin typeface="Verdana"/>
                <a:cs typeface="Segoe UI"/>
              </a:rPr>
              <a:t>Voor stichtingen: artikel 300: het bestuur stelt de jaarrekening op en legt deze voor aan het orgaan dat volgens de statuten bevoegd is om de jaarrekening vast te stellen. Elke bestuurder en elk lid van het toezichthoudend orgaan (indien dit orgaan statutair aanwezig moet zijn) ondertekent de jaarrekening.</a:t>
            </a:r>
            <a:r>
              <a:rPr lang="en-US" sz="1200" dirty="0">
                <a:solidFill>
                  <a:srgbClr val="808080"/>
                </a:solidFill>
                <a:latin typeface="Verdana"/>
                <a:ea typeface="Verdana"/>
                <a:cs typeface="Verdana"/>
              </a:rPr>
              <a:t> </a:t>
            </a:r>
          </a:p>
        </p:txBody>
      </p:sp>
    </p:spTree>
    <p:extLst>
      <p:ext uri="{BB962C8B-B14F-4D97-AF65-F5344CB8AC3E}">
        <p14:creationId xmlns:p14="http://schemas.microsoft.com/office/powerpoint/2010/main" val="1720002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1489282-1492-4CAA-A519-2C6A48A1708E}"/>
              </a:ext>
            </a:extLst>
          </p:cNvPr>
          <p:cNvSpPr txBox="1"/>
          <p:nvPr/>
        </p:nvSpPr>
        <p:spPr>
          <a:xfrm>
            <a:off x="1304693" y="1211766"/>
            <a:ext cx="8922834" cy="49244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l-NL" sz="1400" dirty="0">
                <a:solidFill>
                  <a:srgbClr val="1F497D"/>
                </a:solidFill>
                <a:latin typeface="Verdana"/>
                <a:cs typeface="Segoe UI"/>
              </a:rPr>
              <a:t>Geachte leden,</a:t>
            </a:r>
            <a:r>
              <a:rPr lang="en-US" sz="1400" dirty="0">
                <a:solidFill>
                  <a:srgbClr val="1F497D"/>
                </a:solidFill>
                <a:latin typeface="Verdana"/>
                <a:ea typeface="Verdana"/>
                <a:cs typeface="Verdana"/>
              </a:rPr>
              <a:t> </a:t>
            </a:r>
          </a:p>
          <a:p>
            <a:endParaRPr lang="en-US" sz="1400" dirty="0">
              <a:solidFill>
                <a:srgbClr val="1F497D"/>
              </a:solidFill>
              <a:latin typeface="Verdana"/>
              <a:ea typeface="Verdana"/>
              <a:cs typeface="Verdana"/>
            </a:endParaRPr>
          </a:p>
          <a:p>
            <a:r>
              <a:rPr lang="nl-NL" sz="1400" dirty="0">
                <a:solidFill>
                  <a:srgbClr val="1F497D"/>
                </a:solidFill>
                <a:latin typeface="Verdana"/>
                <a:cs typeface="Segoe UI"/>
              </a:rPr>
              <a:t>Hierbij ontvangt u het financieel jaarverslag van de “Stichting </a:t>
            </a:r>
            <a:r>
              <a:rPr lang="nl-NL" sz="1400" dirty="0" err="1">
                <a:solidFill>
                  <a:srgbClr val="1F497D"/>
                </a:solidFill>
                <a:latin typeface="Verdana"/>
                <a:cs typeface="Segoe UI"/>
              </a:rPr>
              <a:t>SchildklierNetwerk</a:t>
            </a:r>
            <a:r>
              <a:rPr lang="nl-NL" sz="1400" dirty="0">
                <a:solidFill>
                  <a:srgbClr val="1F497D"/>
                </a:solidFill>
                <a:latin typeface="Verdana"/>
                <a:cs typeface="Segoe UI"/>
              </a:rPr>
              <a:t>” ingeschreven bij de Kamer van Koophandel onder nummer 70568286.</a:t>
            </a:r>
            <a:r>
              <a:rPr lang="en-US" sz="1400" dirty="0">
                <a:solidFill>
                  <a:srgbClr val="1F497D"/>
                </a:solidFill>
                <a:latin typeface="Verdana"/>
                <a:ea typeface="Verdana"/>
                <a:cs typeface="Verdana"/>
              </a:rPr>
              <a:t> </a:t>
            </a:r>
          </a:p>
          <a:p>
            <a:endParaRPr lang="en-US" sz="1400" dirty="0">
              <a:solidFill>
                <a:srgbClr val="1F497D"/>
              </a:solidFill>
              <a:latin typeface="Verdana"/>
              <a:ea typeface="Verdana"/>
              <a:cs typeface="Verdana"/>
            </a:endParaRPr>
          </a:p>
          <a:p>
            <a:r>
              <a:rPr lang="nl-NL" sz="1400" dirty="0">
                <a:solidFill>
                  <a:srgbClr val="1F497D"/>
                </a:solidFill>
                <a:latin typeface="Verdana"/>
                <a:cs typeface="Segoe UI"/>
              </a:rPr>
              <a:t>De beginbalans op 1 januari 2020 was: € </a:t>
            </a:r>
            <a:r>
              <a:rPr lang="nl-NL" sz="1400" b="1" dirty="0">
                <a:solidFill>
                  <a:srgbClr val="1F497D"/>
                </a:solidFill>
                <a:latin typeface="Verdana"/>
                <a:cs typeface="Segoe UI"/>
              </a:rPr>
              <a:t>25.119,01 Euro.</a:t>
            </a:r>
            <a:r>
              <a:rPr lang="en-US" sz="1400" dirty="0">
                <a:solidFill>
                  <a:srgbClr val="1F497D"/>
                </a:solidFill>
                <a:latin typeface="Verdana"/>
                <a:ea typeface="Verdana"/>
                <a:cs typeface="Verdana"/>
              </a:rPr>
              <a:t> </a:t>
            </a:r>
          </a:p>
          <a:p>
            <a:endParaRPr lang="en-US" sz="1400" dirty="0">
              <a:solidFill>
                <a:srgbClr val="1F497D"/>
              </a:solidFill>
              <a:latin typeface="Verdana"/>
              <a:ea typeface="Verdana"/>
              <a:cs typeface="Verdana"/>
            </a:endParaRPr>
          </a:p>
          <a:p>
            <a:r>
              <a:rPr lang="nl-NL" sz="1400" dirty="0">
                <a:solidFill>
                  <a:srgbClr val="1F497D"/>
                </a:solidFill>
                <a:latin typeface="Verdana"/>
                <a:cs typeface="Segoe UI"/>
              </a:rPr>
              <a:t>In 2020 hebben wij 134.25 Euro aan de ABN AMRO betaald voor de rekening. </a:t>
            </a:r>
            <a:r>
              <a:rPr lang="en-US" sz="1400" dirty="0">
                <a:solidFill>
                  <a:srgbClr val="1F497D"/>
                </a:solidFill>
                <a:latin typeface="Verdana"/>
                <a:ea typeface="Verdana"/>
                <a:cs typeface="Verdana"/>
              </a:rPr>
              <a:t> </a:t>
            </a:r>
          </a:p>
          <a:p>
            <a:r>
              <a:rPr lang="nl-NL" sz="1400" dirty="0">
                <a:solidFill>
                  <a:srgbClr val="1F497D"/>
                </a:solidFill>
                <a:latin typeface="Verdana"/>
                <a:cs typeface="Segoe UI"/>
              </a:rPr>
              <a:t>De eerder afgesproken jaarlijkse bijdrage van deelnemers aan het schildkliernetwerk van 500 Euro is betaald door alle 11 de deelnemers. Hiermee is 5500 Euro toegevoegd aan het vermogen. Dit bedrag zal volgens afspraak gebruikt worden voor het Schildkliernetwerk zoals: bankkosten, website beheer, folders, statutaire aanpassingen (toetreding RDGG) en informatie etc.</a:t>
            </a:r>
            <a:r>
              <a:rPr lang="en-US" sz="1400" dirty="0">
                <a:solidFill>
                  <a:srgbClr val="1F497D"/>
                </a:solidFill>
                <a:latin typeface="Verdana"/>
                <a:ea typeface="Verdana"/>
                <a:cs typeface="Verdana"/>
              </a:rPr>
              <a:t> </a:t>
            </a:r>
          </a:p>
          <a:p>
            <a:endParaRPr lang="en-US" sz="1400" dirty="0">
              <a:solidFill>
                <a:srgbClr val="1F497D"/>
              </a:solidFill>
              <a:latin typeface="Verdana"/>
              <a:ea typeface="Verdana"/>
              <a:cs typeface="Verdana"/>
            </a:endParaRPr>
          </a:p>
          <a:p>
            <a:r>
              <a:rPr lang="nl-NL" sz="1400" dirty="0">
                <a:solidFill>
                  <a:srgbClr val="1F497D"/>
                </a:solidFill>
                <a:latin typeface="Verdana"/>
                <a:cs typeface="Segoe UI"/>
              </a:rPr>
              <a:t>Dit dient gescheiden te blijven van het geld dat gereserveerd is voor de Wetenschap. </a:t>
            </a:r>
            <a:r>
              <a:rPr lang="en-US" sz="1400" dirty="0">
                <a:solidFill>
                  <a:srgbClr val="1F497D"/>
                </a:solidFill>
                <a:latin typeface="Verdana"/>
                <a:ea typeface="Verdana"/>
                <a:cs typeface="Verdana"/>
              </a:rPr>
              <a:t> </a:t>
            </a:r>
          </a:p>
          <a:p>
            <a:r>
              <a:rPr lang="nl-NL" sz="1400" dirty="0">
                <a:solidFill>
                  <a:srgbClr val="1F497D"/>
                </a:solidFill>
                <a:latin typeface="Verdana"/>
                <a:cs typeface="Segoe UI"/>
              </a:rPr>
              <a:t>Dit bedrag (25119.01 euro) staat op de spaarrekening van het Schildkliernetwerk en blijft gescheiden van de lopende kosten. Hieronder de opsplitsing per 31 dec 2020</a:t>
            </a:r>
            <a:r>
              <a:rPr lang="en-US" sz="1400" dirty="0">
                <a:solidFill>
                  <a:srgbClr val="1F497D"/>
                </a:solidFill>
                <a:latin typeface="Verdana"/>
                <a:ea typeface="Verdana"/>
                <a:cs typeface="Verdana"/>
              </a:rPr>
              <a:t> </a:t>
            </a:r>
          </a:p>
          <a:p>
            <a:endParaRPr lang="en-US" sz="1400" dirty="0">
              <a:solidFill>
                <a:srgbClr val="1F497D"/>
              </a:solidFill>
              <a:latin typeface="Verdana"/>
              <a:ea typeface="Verdana"/>
              <a:cs typeface="Verdana"/>
            </a:endParaRPr>
          </a:p>
          <a:p>
            <a:r>
              <a:rPr lang="nl-NL" sz="1400" dirty="0">
                <a:solidFill>
                  <a:srgbClr val="1F497D"/>
                </a:solidFill>
                <a:highlight>
                  <a:srgbClr val="FFFF00"/>
                </a:highlight>
                <a:latin typeface="Verdana"/>
                <a:cs typeface="Segoe UI"/>
              </a:rPr>
              <a:t>Wetenschapsgelden                                 25119.01 Euro</a:t>
            </a:r>
            <a:r>
              <a:rPr lang="en-US" sz="1400" dirty="0">
                <a:solidFill>
                  <a:srgbClr val="1F497D"/>
                </a:solidFill>
                <a:highlight>
                  <a:srgbClr val="FFFF00"/>
                </a:highlight>
                <a:latin typeface="Verdana"/>
                <a:ea typeface="Verdana"/>
                <a:cs typeface="Verdana"/>
              </a:rPr>
              <a:t> </a:t>
            </a:r>
          </a:p>
          <a:p>
            <a:r>
              <a:rPr lang="nl-NL" sz="1400" dirty="0">
                <a:solidFill>
                  <a:srgbClr val="1F497D"/>
                </a:solidFill>
                <a:highlight>
                  <a:srgbClr val="FFFF00"/>
                </a:highlight>
                <a:latin typeface="Verdana"/>
                <a:cs typeface="Segoe UI"/>
              </a:rPr>
              <a:t>Algemeen vermogen: 5500 – 1441.20 =     4058.80 Euro +</a:t>
            </a:r>
            <a:r>
              <a:rPr lang="en-US" sz="1400" dirty="0">
                <a:solidFill>
                  <a:srgbClr val="1F497D"/>
                </a:solidFill>
                <a:highlight>
                  <a:srgbClr val="FFFF00"/>
                </a:highlight>
                <a:latin typeface="Verdana"/>
                <a:ea typeface="Verdana"/>
                <a:cs typeface="Verdana"/>
              </a:rPr>
              <a:t> </a:t>
            </a:r>
          </a:p>
          <a:p>
            <a:r>
              <a:rPr lang="nl-NL" sz="1400" dirty="0">
                <a:solidFill>
                  <a:srgbClr val="1F497D"/>
                </a:solidFill>
                <a:highlight>
                  <a:srgbClr val="FFFF00"/>
                </a:highlight>
                <a:latin typeface="Verdana"/>
                <a:cs typeface="Segoe UI"/>
              </a:rPr>
              <a:t>TOTAAL VERMOGEN:                                29177.80 Euro</a:t>
            </a:r>
            <a:r>
              <a:rPr lang="en-US" sz="1400" dirty="0">
                <a:solidFill>
                  <a:srgbClr val="1F497D"/>
                </a:solidFill>
                <a:latin typeface="Verdana"/>
                <a:ea typeface="Verdana"/>
                <a:cs typeface="Verdana"/>
              </a:rPr>
              <a:t> </a:t>
            </a:r>
          </a:p>
          <a:p>
            <a:r>
              <a:rPr lang="nl-NL" sz="1000" b="1" dirty="0">
                <a:solidFill>
                  <a:srgbClr val="1F497D"/>
                </a:solidFill>
                <a:latin typeface="Verdana"/>
                <a:cs typeface="Segoe UI"/>
              </a:rPr>
              <a:t> </a:t>
            </a:r>
            <a:r>
              <a:rPr lang="en-US" sz="1000" dirty="0">
                <a:solidFill>
                  <a:srgbClr val="1F497D"/>
                </a:solidFill>
                <a:latin typeface="Verdana"/>
                <a:ea typeface="Verdana"/>
                <a:cs typeface="Verdana"/>
              </a:rPr>
              <a:t> </a:t>
            </a:r>
          </a:p>
          <a:p>
            <a:endParaRPr lang="en-US" sz="1000">
              <a:solidFill>
                <a:srgbClr val="1F497D"/>
              </a:solidFill>
              <a:latin typeface="Verdana"/>
              <a:ea typeface="Verdana"/>
              <a:cs typeface="Verdana"/>
            </a:endParaRPr>
          </a:p>
        </p:txBody>
      </p:sp>
    </p:spTree>
    <p:extLst>
      <p:ext uri="{BB962C8B-B14F-4D97-AF65-F5344CB8AC3E}">
        <p14:creationId xmlns:p14="http://schemas.microsoft.com/office/powerpoint/2010/main" val="1258809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3">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5">
            <a:extLst>
              <a:ext uri="{FF2B5EF4-FFF2-40B4-BE49-F238E27FC236}">
                <a16:creationId xmlns:a16="http://schemas.microsoft.com/office/drawing/2014/main" id="{FD073016-B734-483B-8953-5BADEE1451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38600" y="0"/>
            <a:ext cx="8157458" cy="6858000"/>
          </a:xfrm>
          <a:prstGeom prst="rect">
            <a:avLst/>
          </a:prstGeom>
          <a:gradFill>
            <a:gsLst>
              <a:gs pos="2000">
                <a:schemeClr val="accent1"/>
              </a:gs>
              <a:gs pos="78000">
                <a:schemeClr val="accent1">
                  <a:lumMod val="50000"/>
                </a:schemeClr>
              </a:gs>
              <a:gs pos="100000">
                <a:srgbClr val="000000">
                  <a:alpha val="85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7">
            <a:extLst>
              <a:ext uri="{FF2B5EF4-FFF2-40B4-BE49-F238E27FC236}">
                <a16:creationId xmlns:a16="http://schemas.microsoft.com/office/drawing/2014/main" id="{90A7EAB6-59D3-4325-8DE6-E0CA4009CE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4537" y="1839884"/>
            <a:ext cx="8157460" cy="5017687"/>
          </a:xfrm>
          <a:prstGeom prst="rect">
            <a:avLst/>
          </a:prstGeom>
          <a:gradFill>
            <a:gsLst>
              <a:gs pos="0">
                <a:schemeClr val="accent1">
                  <a:lumMod val="60000"/>
                  <a:lumOff val="40000"/>
                  <a:alpha val="30000"/>
                </a:schemeClr>
              </a:gs>
              <a:gs pos="100000">
                <a:srgbClr val="000000">
                  <a:alpha val="44000"/>
                </a:srgbClr>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9">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063179" y="-33131"/>
            <a:ext cx="6857999" cy="6923403"/>
          </a:xfrm>
          <a:prstGeom prst="rect">
            <a:avLst/>
          </a:prstGeom>
          <a:gradFill>
            <a:gsLst>
              <a:gs pos="56000">
                <a:schemeClr val="accent1">
                  <a:lumMod val="60000"/>
                  <a:lumOff val="40000"/>
                  <a:alpha val="0"/>
                </a:schemeClr>
              </a:gs>
              <a:gs pos="100000">
                <a:schemeClr val="accent1"/>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2">
            <a:extLst>
              <a:ext uri="{FF2B5EF4-FFF2-40B4-BE49-F238E27FC236}">
                <a16:creationId xmlns:a16="http://schemas.microsoft.com/office/drawing/2014/main" id="{AEB54CA8-029F-4D64-9C63-4567449404BB}"/>
              </a:ext>
            </a:extLst>
          </p:cNvPr>
          <p:cNvGraphicFramePr>
            <a:graphicFrameLocks noGrp="1"/>
          </p:cNvGraphicFramePr>
          <p:nvPr>
            <p:extLst>
              <p:ext uri="{D42A27DB-BD31-4B8C-83A1-F6EECF244321}">
                <p14:modId xmlns:p14="http://schemas.microsoft.com/office/powerpoint/2010/main" val="626035321"/>
              </p:ext>
            </p:extLst>
          </p:nvPr>
        </p:nvGraphicFramePr>
        <p:xfrm>
          <a:off x="1271391" y="457200"/>
          <a:ext cx="9649220" cy="5943605"/>
        </p:xfrm>
        <a:graphic>
          <a:graphicData uri="http://schemas.openxmlformats.org/drawingml/2006/table">
            <a:tbl>
              <a:tblPr firstRow="1" bandRow="1">
                <a:tableStyleId>{5C22544A-7EE6-4342-B048-85BDC9FD1C3A}</a:tableStyleId>
              </a:tblPr>
              <a:tblGrid>
                <a:gridCol w="467753">
                  <a:extLst>
                    <a:ext uri="{9D8B030D-6E8A-4147-A177-3AD203B41FA5}">
                      <a16:colId xmlns:a16="http://schemas.microsoft.com/office/drawing/2014/main" val="3893341681"/>
                    </a:ext>
                  </a:extLst>
                </a:gridCol>
                <a:gridCol w="2425886">
                  <a:extLst>
                    <a:ext uri="{9D8B030D-6E8A-4147-A177-3AD203B41FA5}">
                      <a16:colId xmlns:a16="http://schemas.microsoft.com/office/drawing/2014/main" val="1581166564"/>
                    </a:ext>
                  </a:extLst>
                </a:gridCol>
                <a:gridCol w="3020127">
                  <a:extLst>
                    <a:ext uri="{9D8B030D-6E8A-4147-A177-3AD203B41FA5}">
                      <a16:colId xmlns:a16="http://schemas.microsoft.com/office/drawing/2014/main" val="3796177817"/>
                    </a:ext>
                  </a:extLst>
                </a:gridCol>
                <a:gridCol w="1867727">
                  <a:extLst>
                    <a:ext uri="{9D8B030D-6E8A-4147-A177-3AD203B41FA5}">
                      <a16:colId xmlns:a16="http://schemas.microsoft.com/office/drawing/2014/main" val="3918858744"/>
                    </a:ext>
                  </a:extLst>
                </a:gridCol>
                <a:gridCol w="1867727">
                  <a:extLst>
                    <a:ext uri="{9D8B030D-6E8A-4147-A177-3AD203B41FA5}">
                      <a16:colId xmlns:a16="http://schemas.microsoft.com/office/drawing/2014/main" val="3887556572"/>
                    </a:ext>
                  </a:extLst>
                </a:gridCol>
              </a:tblGrid>
              <a:tr h="302389">
                <a:tc>
                  <a:txBody>
                    <a:bodyPr/>
                    <a:lstStyle/>
                    <a:p>
                      <a:pPr fontAlgn="b"/>
                      <a:endParaRPr lang="en-US" sz="900">
                        <a:effectLst/>
                        <a:latin typeface="Calibri" panose="020F0502020204030204" pitchFamily="34" charset="0"/>
                      </a:endParaRPr>
                    </a:p>
                  </a:txBody>
                  <a:tcPr marL="6421" marR="6421" marT="6421" marB="30819" anchor="b"/>
                </a:tc>
                <a:tc>
                  <a:txBody>
                    <a:bodyPr/>
                    <a:lstStyle/>
                    <a:p>
                      <a:pPr fontAlgn="b"/>
                      <a:r>
                        <a:rPr lang="en-US" sz="1500" dirty="0">
                          <a:effectLst/>
                        </a:rPr>
                        <a:t>Winst en </a:t>
                      </a:r>
                      <a:r>
                        <a:rPr lang="en-US" sz="1500" dirty="0" err="1">
                          <a:effectLst/>
                        </a:rPr>
                        <a:t>Verlies</a:t>
                      </a:r>
                      <a:r>
                        <a:rPr lang="en-US" sz="1500" dirty="0">
                          <a:effectLst/>
                        </a:rPr>
                        <a:t> 2020</a:t>
                      </a:r>
                      <a:endParaRPr lang="en-US" sz="1500" dirty="0">
                        <a:solidFill>
                          <a:srgbClr val="FFFFFF"/>
                        </a:solidFill>
                        <a:effectLst/>
                        <a:latin typeface="Calibri" panose="020F0502020204030204" pitchFamily="34" charset="0"/>
                      </a:endParaRPr>
                    </a:p>
                  </a:txBody>
                  <a:tcPr marL="6421" marR="6421" marT="6421" marB="30819" anchor="b"/>
                </a:tc>
                <a:tc>
                  <a:txBody>
                    <a:bodyPr/>
                    <a:lstStyle/>
                    <a:p>
                      <a:pPr fontAlgn="b"/>
                      <a:endParaRPr lang="en-US" sz="900">
                        <a:effectLst/>
                        <a:latin typeface="Calibri" panose="020F0502020204030204" pitchFamily="34" charset="0"/>
                      </a:endParaRPr>
                    </a:p>
                  </a:txBody>
                  <a:tcPr marL="6421" marR="6421" marT="6421" marB="30819" anchor="b"/>
                </a:tc>
                <a:tc>
                  <a:txBody>
                    <a:bodyPr/>
                    <a:lstStyle/>
                    <a:p>
                      <a:pPr fontAlgn="b"/>
                      <a:endParaRPr lang="en-US" sz="900">
                        <a:effectLst/>
                        <a:latin typeface="Calibri" panose="020F0502020204030204" pitchFamily="34" charset="0"/>
                      </a:endParaRPr>
                    </a:p>
                  </a:txBody>
                  <a:tcPr marL="6421" marR="6421" marT="6421" marB="30819" anchor="b"/>
                </a:tc>
                <a:tc>
                  <a:txBody>
                    <a:bodyPr/>
                    <a:lstStyle/>
                    <a:p>
                      <a:pPr fontAlgn="b"/>
                      <a:endParaRPr lang="en-US" sz="900">
                        <a:effectLst/>
                        <a:latin typeface="Calibri" panose="020F0502020204030204" pitchFamily="34" charset="0"/>
                      </a:endParaRPr>
                    </a:p>
                  </a:txBody>
                  <a:tcPr marL="6421" marR="6421" marT="6421" marB="30819" anchor="b"/>
                </a:tc>
                <a:extLst>
                  <a:ext uri="{0D108BD9-81ED-4DB2-BD59-A6C34878D82A}">
                    <a16:rowId xmlns:a16="http://schemas.microsoft.com/office/drawing/2014/main" val="428274524"/>
                  </a:ext>
                </a:extLst>
              </a:tr>
              <a:tr h="175880">
                <a:tc gridSpan="2">
                  <a:txBody>
                    <a:bodyPr/>
                    <a:lstStyle/>
                    <a:p>
                      <a:pPr fontAlgn="b"/>
                      <a:endParaRPr lang="en-US" sz="900">
                        <a:effectLst/>
                        <a:latin typeface="Calibri" panose="020F0502020204030204" pitchFamily="34" charset="0"/>
                      </a:endParaRPr>
                    </a:p>
                  </a:txBody>
                  <a:tcPr marL="6421" marR="6421" marT="6421" marB="30819" anchor="b"/>
                </a:tc>
                <a:tc hMerge="1">
                  <a:txBody>
                    <a:bodyPr/>
                    <a:lstStyle/>
                    <a:p>
                      <a:endParaRPr lang="en-US"/>
                    </a:p>
                  </a:txBody>
                  <a:tcPr/>
                </a:tc>
                <a:tc>
                  <a:txBody>
                    <a:bodyPr/>
                    <a:lstStyle/>
                    <a:p>
                      <a:pPr fontAlgn="b"/>
                      <a:endParaRPr lang="en-US" sz="900">
                        <a:effectLst/>
                        <a:latin typeface="Calibri" panose="020F0502020204030204" pitchFamily="34" charset="0"/>
                      </a:endParaRPr>
                    </a:p>
                  </a:txBody>
                  <a:tcPr marL="6421" marR="6421" marT="6421" marB="30819" anchor="b"/>
                </a:tc>
                <a:tc>
                  <a:txBody>
                    <a:bodyPr/>
                    <a:lstStyle/>
                    <a:p>
                      <a:pPr fontAlgn="b"/>
                      <a:endParaRPr lang="en-US" sz="900">
                        <a:effectLst/>
                        <a:latin typeface="Calibri" panose="020F0502020204030204" pitchFamily="34" charset="0"/>
                      </a:endParaRPr>
                    </a:p>
                  </a:txBody>
                  <a:tcPr marL="6421" marR="6421" marT="6421" marB="30819" anchor="b"/>
                </a:tc>
                <a:tc>
                  <a:txBody>
                    <a:bodyPr/>
                    <a:lstStyle/>
                    <a:p>
                      <a:pPr fontAlgn="b"/>
                      <a:endParaRPr lang="en-US" sz="900">
                        <a:effectLst/>
                        <a:latin typeface="Calibri" panose="020F0502020204030204" pitchFamily="34" charset="0"/>
                      </a:endParaRPr>
                    </a:p>
                  </a:txBody>
                  <a:tcPr marL="6421" marR="6421" marT="6421" marB="30819" anchor="b"/>
                </a:tc>
                <a:extLst>
                  <a:ext uri="{0D108BD9-81ED-4DB2-BD59-A6C34878D82A}">
                    <a16:rowId xmlns:a16="http://schemas.microsoft.com/office/drawing/2014/main" val="3026945761"/>
                  </a:ext>
                </a:extLst>
              </a:tr>
              <a:tr h="175880">
                <a:tc gridSpan="2">
                  <a:txBody>
                    <a:bodyPr/>
                    <a:lstStyle/>
                    <a:p>
                      <a:pPr fontAlgn="b"/>
                      <a:endParaRPr lang="en-US" sz="900">
                        <a:effectLst/>
                        <a:latin typeface="Calibri" panose="020F0502020204030204" pitchFamily="34" charset="0"/>
                      </a:endParaRPr>
                    </a:p>
                  </a:txBody>
                  <a:tcPr marL="6421" marR="6421" marT="6421" marB="30819" anchor="b"/>
                </a:tc>
                <a:tc hMerge="1">
                  <a:txBody>
                    <a:bodyPr/>
                    <a:lstStyle/>
                    <a:p>
                      <a:endParaRPr lang="en-US"/>
                    </a:p>
                  </a:txBody>
                  <a:tcPr/>
                </a:tc>
                <a:tc>
                  <a:txBody>
                    <a:bodyPr/>
                    <a:lstStyle/>
                    <a:p>
                      <a:pPr fontAlgn="b"/>
                      <a:endParaRPr lang="en-US" sz="900">
                        <a:effectLst/>
                        <a:latin typeface="Calibri" panose="020F0502020204030204" pitchFamily="34" charset="0"/>
                      </a:endParaRPr>
                    </a:p>
                  </a:txBody>
                  <a:tcPr marL="6421" marR="6421" marT="6421" marB="30819" anchor="b"/>
                </a:tc>
                <a:tc>
                  <a:txBody>
                    <a:bodyPr/>
                    <a:lstStyle/>
                    <a:p>
                      <a:pPr fontAlgn="b"/>
                      <a:endParaRPr lang="en-US" sz="900">
                        <a:effectLst/>
                        <a:latin typeface="Calibri" panose="020F0502020204030204" pitchFamily="34" charset="0"/>
                      </a:endParaRPr>
                    </a:p>
                  </a:txBody>
                  <a:tcPr marL="6421" marR="6421" marT="6421" marB="30819" anchor="b"/>
                </a:tc>
                <a:tc>
                  <a:txBody>
                    <a:bodyPr/>
                    <a:lstStyle/>
                    <a:p>
                      <a:pPr fontAlgn="b"/>
                      <a:endParaRPr lang="en-US" sz="900">
                        <a:effectLst/>
                        <a:latin typeface="Calibri" panose="020F0502020204030204" pitchFamily="34" charset="0"/>
                      </a:endParaRPr>
                    </a:p>
                  </a:txBody>
                  <a:tcPr marL="6421" marR="6421" marT="6421" marB="30819" anchor="b"/>
                </a:tc>
                <a:extLst>
                  <a:ext uri="{0D108BD9-81ED-4DB2-BD59-A6C34878D82A}">
                    <a16:rowId xmlns:a16="http://schemas.microsoft.com/office/drawing/2014/main" val="4183072743"/>
                  </a:ext>
                </a:extLst>
              </a:tr>
              <a:tr h="175880">
                <a:tc gridSpan="2">
                  <a:txBody>
                    <a:bodyPr/>
                    <a:lstStyle/>
                    <a:p>
                      <a:pPr fontAlgn="b"/>
                      <a:endParaRPr lang="en-US" sz="900">
                        <a:effectLst/>
                        <a:latin typeface="Calibri" panose="020F0502020204030204" pitchFamily="34" charset="0"/>
                      </a:endParaRPr>
                    </a:p>
                  </a:txBody>
                  <a:tcPr marL="6421" marR="6421" marT="6421" marB="30819" anchor="b"/>
                </a:tc>
                <a:tc hMerge="1">
                  <a:txBody>
                    <a:bodyPr/>
                    <a:lstStyle/>
                    <a:p>
                      <a:endParaRPr lang="en-US"/>
                    </a:p>
                  </a:txBody>
                  <a:tcPr/>
                </a:tc>
                <a:tc>
                  <a:txBody>
                    <a:bodyPr/>
                    <a:lstStyle/>
                    <a:p>
                      <a:pPr fontAlgn="b"/>
                      <a:endParaRPr lang="en-US" sz="900">
                        <a:effectLst/>
                        <a:latin typeface="Calibri" panose="020F0502020204030204" pitchFamily="34" charset="0"/>
                      </a:endParaRPr>
                    </a:p>
                  </a:txBody>
                  <a:tcPr marL="6421" marR="6421" marT="6421" marB="30819" anchor="b"/>
                </a:tc>
                <a:tc>
                  <a:txBody>
                    <a:bodyPr/>
                    <a:lstStyle/>
                    <a:p>
                      <a:pPr fontAlgn="b"/>
                      <a:endParaRPr lang="en-US" sz="900">
                        <a:effectLst/>
                        <a:latin typeface="Calibri" panose="020F0502020204030204" pitchFamily="34" charset="0"/>
                      </a:endParaRPr>
                    </a:p>
                  </a:txBody>
                  <a:tcPr marL="6421" marR="6421" marT="6421" marB="30819" anchor="b"/>
                </a:tc>
                <a:tc>
                  <a:txBody>
                    <a:bodyPr/>
                    <a:lstStyle/>
                    <a:p>
                      <a:pPr fontAlgn="b"/>
                      <a:endParaRPr lang="en-US" sz="900">
                        <a:effectLst/>
                        <a:latin typeface="Calibri" panose="020F0502020204030204" pitchFamily="34" charset="0"/>
                      </a:endParaRPr>
                    </a:p>
                  </a:txBody>
                  <a:tcPr marL="6421" marR="6421" marT="6421" marB="30819" anchor="b"/>
                </a:tc>
                <a:extLst>
                  <a:ext uri="{0D108BD9-81ED-4DB2-BD59-A6C34878D82A}">
                    <a16:rowId xmlns:a16="http://schemas.microsoft.com/office/drawing/2014/main" val="290685191"/>
                  </a:ext>
                </a:extLst>
              </a:tr>
              <a:tr h="198409">
                <a:tc>
                  <a:txBody>
                    <a:bodyPr/>
                    <a:lstStyle/>
                    <a:p>
                      <a:pPr fontAlgn="b"/>
                      <a:endParaRPr lang="en-US" sz="900">
                        <a:effectLst/>
                        <a:latin typeface="Calibri" panose="020F0502020204030204" pitchFamily="34" charset="0"/>
                      </a:endParaRPr>
                    </a:p>
                  </a:txBody>
                  <a:tcPr marL="6421" marR="6421" marT="6421" marB="30819" anchor="b"/>
                </a:tc>
                <a:tc>
                  <a:txBody>
                    <a:bodyPr/>
                    <a:lstStyle/>
                    <a:p>
                      <a:pPr fontAlgn="b"/>
                      <a:r>
                        <a:rPr lang="en-US" sz="900" dirty="0">
                          <a:effectLst/>
                        </a:rPr>
                        <a:t>Code</a:t>
                      </a:r>
                      <a:endParaRPr lang="en-US" sz="900" b="1" dirty="0">
                        <a:effectLst/>
                        <a:latin typeface="Calibri" panose="020F0502020204030204" pitchFamily="34" charset="0"/>
                      </a:endParaRPr>
                    </a:p>
                  </a:txBody>
                  <a:tcPr marL="6421" marR="6421" marT="6421" marB="30819" anchor="b"/>
                </a:tc>
                <a:tc>
                  <a:txBody>
                    <a:bodyPr/>
                    <a:lstStyle/>
                    <a:p>
                      <a:pPr fontAlgn="b"/>
                      <a:r>
                        <a:rPr lang="en-US" sz="900" dirty="0" err="1">
                          <a:effectLst/>
                        </a:rPr>
                        <a:t>Omschrijving</a:t>
                      </a:r>
                      <a:endParaRPr lang="en-US" sz="900" b="1" dirty="0" err="1">
                        <a:effectLst/>
                        <a:latin typeface="Calibri" panose="020F0502020204030204" pitchFamily="34" charset="0"/>
                      </a:endParaRPr>
                    </a:p>
                  </a:txBody>
                  <a:tcPr marL="6421" marR="6421" marT="6421" marB="30819" anchor="b"/>
                </a:tc>
                <a:tc>
                  <a:txBody>
                    <a:bodyPr/>
                    <a:lstStyle/>
                    <a:p>
                      <a:pPr fontAlgn="b"/>
                      <a:r>
                        <a:rPr lang="en-US" sz="900" dirty="0" err="1">
                          <a:effectLst/>
                        </a:rPr>
                        <a:t>Verlies</a:t>
                      </a:r>
                      <a:endParaRPr lang="en-US" sz="900" b="1" dirty="0" err="1">
                        <a:effectLst/>
                        <a:latin typeface="Calibri" panose="020F0502020204030204" pitchFamily="34" charset="0"/>
                      </a:endParaRPr>
                    </a:p>
                  </a:txBody>
                  <a:tcPr marL="115574" marR="6421" marT="6421" marB="30819" anchor="b"/>
                </a:tc>
                <a:tc>
                  <a:txBody>
                    <a:bodyPr/>
                    <a:lstStyle/>
                    <a:p>
                      <a:pPr fontAlgn="b"/>
                      <a:r>
                        <a:rPr lang="en-US" sz="900" dirty="0">
                          <a:effectLst/>
                        </a:rPr>
                        <a:t>Winst</a:t>
                      </a:r>
                      <a:endParaRPr lang="en-US" sz="900" b="1" dirty="0">
                        <a:effectLst/>
                        <a:latin typeface="Calibri" panose="020F0502020204030204" pitchFamily="34" charset="0"/>
                      </a:endParaRPr>
                    </a:p>
                  </a:txBody>
                  <a:tcPr marL="115574" marR="6421" marT="6421" marB="30819" anchor="b"/>
                </a:tc>
                <a:extLst>
                  <a:ext uri="{0D108BD9-81ED-4DB2-BD59-A6C34878D82A}">
                    <a16:rowId xmlns:a16="http://schemas.microsoft.com/office/drawing/2014/main" val="969068768"/>
                  </a:ext>
                </a:extLst>
              </a:tr>
              <a:tr h="198409">
                <a:tc>
                  <a:txBody>
                    <a:bodyPr/>
                    <a:lstStyle/>
                    <a:p>
                      <a:pPr fontAlgn="b"/>
                      <a:endParaRPr lang="en-US" sz="900">
                        <a:effectLst/>
                        <a:latin typeface="Calibri" panose="020F0502020204030204" pitchFamily="34" charset="0"/>
                      </a:endParaRPr>
                    </a:p>
                  </a:txBody>
                  <a:tcPr marL="6421" marR="6421" marT="6421" marB="30819" anchor="b"/>
                </a:tc>
                <a:tc>
                  <a:txBody>
                    <a:bodyPr/>
                    <a:lstStyle/>
                    <a:p>
                      <a:pPr fontAlgn="b"/>
                      <a:r>
                        <a:rPr lang="en-US" sz="900" dirty="0">
                          <a:effectLst/>
                        </a:rPr>
                        <a:t>4500</a:t>
                      </a:r>
                      <a:endParaRPr lang="en-US" sz="900" dirty="0">
                        <a:effectLst/>
                        <a:latin typeface="Calibri" panose="020F0502020204030204" pitchFamily="34" charset="0"/>
                      </a:endParaRPr>
                    </a:p>
                  </a:txBody>
                  <a:tcPr marL="6421" marR="6421" marT="6421" marB="30819" anchor="b"/>
                </a:tc>
                <a:tc>
                  <a:txBody>
                    <a:bodyPr/>
                    <a:lstStyle/>
                    <a:p>
                      <a:pPr fontAlgn="b"/>
                      <a:r>
                        <a:rPr lang="en-US" sz="900" dirty="0" err="1">
                          <a:effectLst/>
                        </a:rPr>
                        <a:t>Contributies</a:t>
                      </a:r>
                      <a:r>
                        <a:rPr lang="en-US" sz="900" dirty="0">
                          <a:effectLst/>
                        </a:rPr>
                        <a:t> en </a:t>
                      </a:r>
                      <a:r>
                        <a:rPr lang="en-US" sz="900" dirty="0" err="1">
                          <a:effectLst/>
                        </a:rPr>
                        <a:t>abonnementen</a:t>
                      </a:r>
                      <a:r>
                        <a:rPr lang="en-US" sz="900" dirty="0">
                          <a:effectLst/>
                        </a:rPr>
                        <a:t> </a:t>
                      </a:r>
                      <a:endParaRPr lang="en-US" sz="900" dirty="0">
                        <a:effectLst/>
                        <a:latin typeface="Calibri" panose="020F0502020204030204" pitchFamily="34" charset="0"/>
                      </a:endParaRPr>
                    </a:p>
                  </a:txBody>
                  <a:tcPr marL="6421" marR="6421" marT="6421" marB="30819" anchor="b"/>
                </a:tc>
                <a:tc>
                  <a:txBody>
                    <a:bodyPr/>
                    <a:lstStyle/>
                    <a:p>
                      <a:pPr fontAlgn="b"/>
                      <a:r>
                        <a:rPr lang="en-US" sz="900" dirty="0">
                          <a:effectLst/>
                        </a:rPr>
                        <a:t> € -   </a:t>
                      </a:r>
                      <a:endParaRPr lang="en-US" sz="900" dirty="0">
                        <a:effectLst/>
                        <a:latin typeface="Calibri" panose="020F0502020204030204" pitchFamily="34" charset="0"/>
                      </a:endParaRPr>
                    </a:p>
                  </a:txBody>
                  <a:tcPr marL="115574" marR="6421" marT="6421" marB="30819" anchor="b"/>
                </a:tc>
                <a:tc>
                  <a:txBody>
                    <a:bodyPr/>
                    <a:lstStyle/>
                    <a:p>
                      <a:pPr fontAlgn="b"/>
                      <a:r>
                        <a:rPr lang="en-US" sz="900" dirty="0">
                          <a:effectLst/>
                        </a:rPr>
                        <a:t> € 5.500,00 </a:t>
                      </a:r>
                      <a:endParaRPr lang="en-US" sz="900" dirty="0">
                        <a:effectLst/>
                        <a:latin typeface="Calibri" panose="020F0502020204030204" pitchFamily="34" charset="0"/>
                      </a:endParaRPr>
                    </a:p>
                  </a:txBody>
                  <a:tcPr marL="115574" marR="6421" marT="6421" marB="30819" anchor="b"/>
                </a:tc>
                <a:extLst>
                  <a:ext uri="{0D108BD9-81ED-4DB2-BD59-A6C34878D82A}">
                    <a16:rowId xmlns:a16="http://schemas.microsoft.com/office/drawing/2014/main" val="2148750362"/>
                  </a:ext>
                </a:extLst>
              </a:tr>
              <a:tr h="198409">
                <a:tc>
                  <a:txBody>
                    <a:bodyPr/>
                    <a:lstStyle/>
                    <a:p>
                      <a:pPr fontAlgn="b"/>
                      <a:endParaRPr lang="en-US" sz="900">
                        <a:effectLst/>
                        <a:latin typeface="Calibri" panose="020F0502020204030204" pitchFamily="34" charset="0"/>
                      </a:endParaRPr>
                    </a:p>
                  </a:txBody>
                  <a:tcPr marL="6421" marR="6421" marT="6421" marB="30819" anchor="b"/>
                </a:tc>
                <a:tc>
                  <a:txBody>
                    <a:bodyPr/>
                    <a:lstStyle/>
                    <a:p>
                      <a:pPr fontAlgn="b"/>
                      <a:r>
                        <a:rPr lang="en-US" sz="900" dirty="0">
                          <a:effectLst/>
                        </a:rPr>
                        <a:t>4510</a:t>
                      </a:r>
                      <a:endParaRPr lang="en-US" sz="900" dirty="0">
                        <a:effectLst/>
                        <a:latin typeface="Calibri" panose="020F0502020204030204" pitchFamily="34" charset="0"/>
                      </a:endParaRPr>
                    </a:p>
                  </a:txBody>
                  <a:tcPr marL="6421" marR="6421" marT="6421" marB="30819" anchor="b"/>
                </a:tc>
                <a:tc>
                  <a:txBody>
                    <a:bodyPr/>
                    <a:lstStyle/>
                    <a:p>
                      <a:pPr fontAlgn="b"/>
                      <a:r>
                        <a:rPr lang="en-US" sz="900" dirty="0" err="1">
                          <a:effectLst/>
                        </a:rPr>
                        <a:t>Reclame</a:t>
                      </a:r>
                      <a:r>
                        <a:rPr lang="en-US" sz="900" dirty="0">
                          <a:effectLst/>
                        </a:rPr>
                        <a:t> en </a:t>
                      </a:r>
                      <a:r>
                        <a:rPr lang="en-US" sz="900" dirty="0" err="1">
                          <a:effectLst/>
                        </a:rPr>
                        <a:t>advertenties</a:t>
                      </a:r>
                      <a:r>
                        <a:rPr lang="en-US" sz="900" dirty="0">
                          <a:effectLst/>
                        </a:rPr>
                        <a:t> </a:t>
                      </a:r>
                      <a:endParaRPr lang="en-US" sz="900" dirty="0">
                        <a:effectLst/>
                        <a:latin typeface="Calibri" panose="020F0502020204030204" pitchFamily="34" charset="0"/>
                      </a:endParaRPr>
                    </a:p>
                  </a:txBody>
                  <a:tcPr marL="6421" marR="6421" marT="6421" marB="30819" anchor="b"/>
                </a:tc>
                <a:tc>
                  <a:txBody>
                    <a:bodyPr/>
                    <a:lstStyle/>
                    <a:p>
                      <a:pPr fontAlgn="b"/>
                      <a:r>
                        <a:rPr lang="en-US" sz="900" dirty="0">
                          <a:effectLst/>
                        </a:rPr>
                        <a:t> € -   </a:t>
                      </a:r>
                      <a:endParaRPr lang="en-US" sz="900" dirty="0">
                        <a:effectLst/>
                        <a:latin typeface="Calibri" panose="020F0502020204030204" pitchFamily="34" charset="0"/>
                      </a:endParaRPr>
                    </a:p>
                  </a:txBody>
                  <a:tcPr marL="115574" marR="6421" marT="6421" marB="30819" anchor="b"/>
                </a:tc>
                <a:tc>
                  <a:txBody>
                    <a:bodyPr/>
                    <a:lstStyle/>
                    <a:p>
                      <a:pPr fontAlgn="b"/>
                      <a:r>
                        <a:rPr lang="en-US" sz="900" dirty="0">
                          <a:effectLst/>
                        </a:rPr>
                        <a:t> € -   </a:t>
                      </a:r>
                      <a:endParaRPr lang="en-US" sz="900" dirty="0">
                        <a:effectLst/>
                        <a:latin typeface="Calibri" panose="020F0502020204030204" pitchFamily="34" charset="0"/>
                      </a:endParaRPr>
                    </a:p>
                  </a:txBody>
                  <a:tcPr marL="115574" marR="6421" marT="6421" marB="30819" anchor="b"/>
                </a:tc>
                <a:extLst>
                  <a:ext uri="{0D108BD9-81ED-4DB2-BD59-A6C34878D82A}">
                    <a16:rowId xmlns:a16="http://schemas.microsoft.com/office/drawing/2014/main" val="2127574402"/>
                  </a:ext>
                </a:extLst>
              </a:tr>
              <a:tr h="198409">
                <a:tc>
                  <a:txBody>
                    <a:bodyPr/>
                    <a:lstStyle/>
                    <a:p>
                      <a:pPr fontAlgn="b"/>
                      <a:endParaRPr lang="en-US" sz="900">
                        <a:effectLst/>
                        <a:latin typeface="Calibri" panose="020F0502020204030204" pitchFamily="34" charset="0"/>
                      </a:endParaRPr>
                    </a:p>
                  </a:txBody>
                  <a:tcPr marL="6421" marR="6421" marT="6421" marB="30819" anchor="b"/>
                </a:tc>
                <a:tc>
                  <a:txBody>
                    <a:bodyPr/>
                    <a:lstStyle/>
                    <a:p>
                      <a:pPr fontAlgn="b"/>
                      <a:r>
                        <a:rPr lang="en-US" sz="900" dirty="0">
                          <a:effectLst/>
                        </a:rPr>
                        <a:t>4520</a:t>
                      </a:r>
                      <a:endParaRPr lang="en-US" sz="900" dirty="0">
                        <a:effectLst/>
                        <a:latin typeface="Calibri" panose="020F0502020204030204" pitchFamily="34" charset="0"/>
                      </a:endParaRPr>
                    </a:p>
                  </a:txBody>
                  <a:tcPr marL="6421" marR="6421" marT="6421" marB="30819" anchor="b"/>
                </a:tc>
                <a:tc>
                  <a:txBody>
                    <a:bodyPr/>
                    <a:lstStyle/>
                    <a:p>
                      <a:pPr fontAlgn="b"/>
                      <a:r>
                        <a:rPr lang="en-US" sz="900" dirty="0" err="1">
                          <a:effectLst/>
                        </a:rPr>
                        <a:t>Representatie</a:t>
                      </a:r>
                      <a:r>
                        <a:rPr lang="en-US" sz="900" dirty="0">
                          <a:effectLst/>
                        </a:rPr>
                        <a:t> en </a:t>
                      </a:r>
                      <a:r>
                        <a:rPr lang="en-US" sz="900" dirty="0" err="1">
                          <a:effectLst/>
                        </a:rPr>
                        <a:t>verteer</a:t>
                      </a:r>
                      <a:r>
                        <a:rPr lang="en-US" sz="900" dirty="0">
                          <a:effectLst/>
                        </a:rPr>
                        <a:t> </a:t>
                      </a:r>
                      <a:endParaRPr lang="en-US" sz="900" dirty="0">
                        <a:effectLst/>
                        <a:latin typeface="Calibri" panose="020F0502020204030204" pitchFamily="34" charset="0"/>
                      </a:endParaRPr>
                    </a:p>
                  </a:txBody>
                  <a:tcPr marL="6421" marR="6421" marT="6421" marB="30819" anchor="b"/>
                </a:tc>
                <a:tc>
                  <a:txBody>
                    <a:bodyPr/>
                    <a:lstStyle/>
                    <a:p>
                      <a:pPr fontAlgn="b"/>
                      <a:r>
                        <a:rPr lang="en-US" sz="900" dirty="0">
                          <a:effectLst/>
                        </a:rPr>
                        <a:t> € -   </a:t>
                      </a:r>
                      <a:endParaRPr lang="en-US" sz="900" dirty="0">
                        <a:effectLst/>
                        <a:latin typeface="Calibri" panose="020F0502020204030204" pitchFamily="34" charset="0"/>
                      </a:endParaRPr>
                    </a:p>
                  </a:txBody>
                  <a:tcPr marL="115574" marR="6421" marT="6421" marB="30819" anchor="b"/>
                </a:tc>
                <a:tc>
                  <a:txBody>
                    <a:bodyPr/>
                    <a:lstStyle/>
                    <a:p>
                      <a:pPr fontAlgn="b"/>
                      <a:r>
                        <a:rPr lang="en-US" sz="900" dirty="0">
                          <a:effectLst/>
                        </a:rPr>
                        <a:t> € -   </a:t>
                      </a:r>
                      <a:endParaRPr lang="en-US" sz="900" dirty="0">
                        <a:effectLst/>
                        <a:latin typeface="Calibri" panose="020F0502020204030204" pitchFamily="34" charset="0"/>
                      </a:endParaRPr>
                    </a:p>
                  </a:txBody>
                  <a:tcPr marL="115574" marR="6421" marT="6421" marB="30819" anchor="b"/>
                </a:tc>
                <a:extLst>
                  <a:ext uri="{0D108BD9-81ED-4DB2-BD59-A6C34878D82A}">
                    <a16:rowId xmlns:a16="http://schemas.microsoft.com/office/drawing/2014/main" val="2434677447"/>
                  </a:ext>
                </a:extLst>
              </a:tr>
              <a:tr h="198409">
                <a:tc>
                  <a:txBody>
                    <a:bodyPr/>
                    <a:lstStyle/>
                    <a:p>
                      <a:pPr fontAlgn="b"/>
                      <a:endParaRPr lang="en-US" sz="900">
                        <a:effectLst/>
                        <a:latin typeface="Calibri" panose="020F0502020204030204" pitchFamily="34" charset="0"/>
                      </a:endParaRPr>
                    </a:p>
                  </a:txBody>
                  <a:tcPr marL="6421" marR="6421" marT="6421" marB="30819" anchor="b"/>
                </a:tc>
                <a:tc>
                  <a:txBody>
                    <a:bodyPr/>
                    <a:lstStyle/>
                    <a:p>
                      <a:pPr fontAlgn="b"/>
                      <a:r>
                        <a:rPr lang="en-US" sz="900" dirty="0">
                          <a:effectLst/>
                        </a:rPr>
                        <a:t>4530</a:t>
                      </a:r>
                      <a:endParaRPr lang="en-US" sz="900" dirty="0">
                        <a:effectLst/>
                        <a:latin typeface="Calibri" panose="020F0502020204030204" pitchFamily="34" charset="0"/>
                      </a:endParaRPr>
                    </a:p>
                  </a:txBody>
                  <a:tcPr marL="6421" marR="6421" marT="6421" marB="30819" anchor="b"/>
                </a:tc>
                <a:tc>
                  <a:txBody>
                    <a:bodyPr/>
                    <a:lstStyle/>
                    <a:p>
                      <a:pPr fontAlgn="b"/>
                      <a:r>
                        <a:rPr lang="en-US" sz="900" dirty="0">
                          <a:effectLst/>
                        </a:rPr>
                        <a:t>Reis- en </a:t>
                      </a:r>
                      <a:r>
                        <a:rPr lang="en-US" sz="900" dirty="0" err="1">
                          <a:effectLst/>
                        </a:rPr>
                        <a:t>verblijfkosten</a:t>
                      </a:r>
                      <a:r>
                        <a:rPr lang="en-US" sz="900" dirty="0">
                          <a:effectLst/>
                        </a:rPr>
                        <a:t> </a:t>
                      </a:r>
                      <a:endParaRPr lang="en-US" sz="900" dirty="0">
                        <a:effectLst/>
                        <a:latin typeface="Calibri" panose="020F0502020204030204" pitchFamily="34" charset="0"/>
                      </a:endParaRPr>
                    </a:p>
                  </a:txBody>
                  <a:tcPr marL="6421" marR="6421" marT="6421" marB="30819" anchor="b"/>
                </a:tc>
                <a:tc>
                  <a:txBody>
                    <a:bodyPr/>
                    <a:lstStyle/>
                    <a:p>
                      <a:pPr fontAlgn="b"/>
                      <a:r>
                        <a:rPr lang="en-US" sz="900" dirty="0">
                          <a:effectLst/>
                        </a:rPr>
                        <a:t> € -   </a:t>
                      </a:r>
                      <a:endParaRPr lang="en-US" sz="900" dirty="0">
                        <a:effectLst/>
                        <a:latin typeface="Calibri" panose="020F0502020204030204" pitchFamily="34" charset="0"/>
                      </a:endParaRPr>
                    </a:p>
                  </a:txBody>
                  <a:tcPr marL="115574" marR="6421" marT="6421" marB="30819" anchor="b"/>
                </a:tc>
                <a:tc>
                  <a:txBody>
                    <a:bodyPr/>
                    <a:lstStyle/>
                    <a:p>
                      <a:pPr fontAlgn="b"/>
                      <a:r>
                        <a:rPr lang="en-US" sz="900" dirty="0">
                          <a:effectLst/>
                        </a:rPr>
                        <a:t> € -   </a:t>
                      </a:r>
                      <a:endParaRPr lang="en-US" sz="900" dirty="0">
                        <a:effectLst/>
                        <a:latin typeface="Calibri" panose="020F0502020204030204" pitchFamily="34" charset="0"/>
                      </a:endParaRPr>
                    </a:p>
                  </a:txBody>
                  <a:tcPr marL="115574" marR="6421" marT="6421" marB="30819" anchor="b"/>
                </a:tc>
                <a:extLst>
                  <a:ext uri="{0D108BD9-81ED-4DB2-BD59-A6C34878D82A}">
                    <a16:rowId xmlns:a16="http://schemas.microsoft.com/office/drawing/2014/main" val="2143386135"/>
                  </a:ext>
                </a:extLst>
              </a:tr>
              <a:tr h="198409">
                <a:tc>
                  <a:txBody>
                    <a:bodyPr/>
                    <a:lstStyle/>
                    <a:p>
                      <a:pPr fontAlgn="b"/>
                      <a:endParaRPr lang="en-US" sz="900">
                        <a:effectLst/>
                        <a:latin typeface="Calibri" panose="020F0502020204030204" pitchFamily="34" charset="0"/>
                      </a:endParaRPr>
                    </a:p>
                  </a:txBody>
                  <a:tcPr marL="6421" marR="6421" marT="6421" marB="30819" anchor="b"/>
                </a:tc>
                <a:tc>
                  <a:txBody>
                    <a:bodyPr/>
                    <a:lstStyle/>
                    <a:p>
                      <a:pPr fontAlgn="b"/>
                      <a:r>
                        <a:rPr lang="en-US" sz="900" dirty="0">
                          <a:effectLst/>
                        </a:rPr>
                        <a:t>4540</a:t>
                      </a:r>
                      <a:endParaRPr lang="en-US" sz="900" dirty="0">
                        <a:effectLst/>
                        <a:latin typeface="Calibri" panose="020F0502020204030204" pitchFamily="34" charset="0"/>
                      </a:endParaRPr>
                    </a:p>
                  </a:txBody>
                  <a:tcPr marL="6421" marR="6421" marT="6421" marB="30819" anchor="b"/>
                </a:tc>
                <a:tc>
                  <a:txBody>
                    <a:bodyPr/>
                    <a:lstStyle/>
                    <a:p>
                      <a:pPr fontAlgn="b"/>
                      <a:r>
                        <a:rPr lang="en-US" sz="900" dirty="0" err="1">
                          <a:effectLst/>
                        </a:rPr>
                        <a:t>Relatiegeschenken</a:t>
                      </a:r>
                      <a:r>
                        <a:rPr lang="en-US" sz="900" dirty="0">
                          <a:effectLst/>
                        </a:rPr>
                        <a:t> </a:t>
                      </a:r>
                      <a:endParaRPr lang="en-US" sz="900" dirty="0">
                        <a:effectLst/>
                        <a:latin typeface="Calibri" panose="020F0502020204030204" pitchFamily="34" charset="0"/>
                      </a:endParaRPr>
                    </a:p>
                  </a:txBody>
                  <a:tcPr marL="6421" marR="6421" marT="6421" marB="30819" anchor="b"/>
                </a:tc>
                <a:tc>
                  <a:txBody>
                    <a:bodyPr/>
                    <a:lstStyle/>
                    <a:p>
                      <a:pPr fontAlgn="b"/>
                      <a:r>
                        <a:rPr lang="en-US" sz="900" dirty="0">
                          <a:effectLst/>
                        </a:rPr>
                        <a:t> € -   </a:t>
                      </a:r>
                      <a:endParaRPr lang="en-US" sz="900" dirty="0">
                        <a:effectLst/>
                        <a:latin typeface="Calibri" panose="020F0502020204030204" pitchFamily="34" charset="0"/>
                      </a:endParaRPr>
                    </a:p>
                  </a:txBody>
                  <a:tcPr marL="115574" marR="6421" marT="6421" marB="30819" anchor="b"/>
                </a:tc>
                <a:tc>
                  <a:txBody>
                    <a:bodyPr/>
                    <a:lstStyle/>
                    <a:p>
                      <a:pPr fontAlgn="b"/>
                      <a:r>
                        <a:rPr lang="en-US" sz="900" dirty="0">
                          <a:effectLst/>
                        </a:rPr>
                        <a:t> € -   </a:t>
                      </a:r>
                      <a:endParaRPr lang="en-US" sz="900" dirty="0">
                        <a:effectLst/>
                        <a:latin typeface="Calibri" panose="020F0502020204030204" pitchFamily="34" charset="0"/>
                      </a:endParaRPr>
                    </a:p>
                  </a:txBody>
                  <a:tcPr marL="115574" marR="6421" marT="6421" marB="30819" anchor="b"/>
                </a:tc>
                <a:extLst>
                  <a:ext uri="{0D108BD9-81ED-4DB2-BD59-A6C34878D82A}">
                    <a16:rowId xmlns:a16="http://schemas.microsoft.com/office/drawing/2014/main" val="3341890106"/>
                  </a:ext>
                </a:extLst>
              </a:tr>
              <a:tr h="198409">
                <a:tc>
                  <a:txBody>
                    <a:bodyPr/>
                    <a:lstStyle/>
                    <a:p>
                      <a:pPr fontAlgn="b"/>
                      <a:endParaRPr lang="en-US" sz="900">
                        <a:effectLst/>
                        <a:latin typeface="Calibri" panose="020F0502020204030204" pitchFamily="34" charset="0"/>
                      </a:endParaRPr>
                    </a:p>
                  </a:txBody>
                  <a:tcPr marL="6421" marR="6421" marT="6421" marB="30819" anchor="b"/>
                </a:tc>
                <a:tc>
                  <a:txBody>
                    <a:bodyPr/>
                    <a:lstStyle/>
                    <a:p>
                      <a:pPr fontAlgn="b"/>
                      <a:r>
                        <a:rPr lang="en-US" sz="900" dirty="0">
                          <a:effectLst/>
                        </a:rPr>
                        <a:t>4545</a:t>
                      </a:r>
                      <a:endParaRPr lang="en-US" sz="900" dirty="0">
                        <a:effectLst/>
                        <a:latin typeface="Calibri" panose="020F0502020204030204" pitchFamily="34" charset="0"/>
                      </a:endParaRPr>
                    </a:p>
                  </a:txBody>
                  <a:tcPr marL="6421" marR="6421" marT="6421" marB="30819" anchor="b"/>
                </a:tc>
                <a:tc>
                  <a:txBody>
                    <a:bodyPr/>
                    <a:lstStyle/>
                    <a:p>
                      <a:pPr fontAlgn="b"/>
                      <a:r>
                        <a:rPr lang="en-US" sz="900" dirty="0" err="1">
                          <a:effectLst/>
                        </a:rPr>
                        <a:t>Verzekeringen</a:t>
                      </a:r>
                      <a:r>
                        <a:rPr lang="en-US" sz="900" dirty="0">
                          <a:effectLst/>
                        </a:rPr>
                        <a:t> </a:t>
                      </a:r>
                      <a:endParaRPr lang="en-US" sz="900" dirty="0">
                        <a:effectLst/>
                        <a:latin typeface="Calibri" panose="020F0502020204030204" pitchFamily="34" charset="0"/>
                      </a:endParaRPr>
                    </a:p>
                  </a:txBody>
                  <a:tcPr marL="6421" marR="6421" marT="6421" marB="30819" anchor="b"/>
                </a:tc>
                <a:tc>
                  <a:txBody>
                    <a:bodyPr/>
                    <a:lstStyle/>
                    <a:p>
                      <a:pPr fontAlgn="b"/>
                      <a:r>
                        <a:rPr lang="en-US" sz="900" dirty="0">
                          <a:effectLst/>
                        </a:rPr>
                        <a:t> € -   </a:t>
                      </a:r>
                      <a:endParaRPr lang="en-US" sz="900" dirty="0">
                        <a:effectLst/>
                        <a:latin typeface="Calibri" panose="020F0502020204030204" pitchFamily="34" charset="0"/>
                      </a:endParaRPr>
                    </a:p>
                  </a:txBody>
                  <a:tcPr marL="115574" marR="6421" marT="6421" marB="30819" anchor="b"/>
                </a:tc>
                <a:tc>
                  <a:txBody>
                    <a:bodyPr/>
                    <a:lstStyle/>
                    <a:p>
                      <a:pPr fontAlgn="b"/>
                      <a:r>
                        <a:rPr lang="en-US" sz="900" dirty="0">
                          <a:effectLst/>
                        </a:rPr>
                        <a:t> € -   </a:t>
                      </a:r>
                      <a:endParaRPr lang="en-US" sz="900" dirty="0">
                        <a:effectLst/>
                        <a:latin typeface="Calibri" panose="020F0502020204030204" pitchFamily="34" charset="0"/>
                      </a:endParaRPr>
                    </a:p>
                  </a:txBody>
                  <a:tcPr marL="115574" marR="6421" marT="6421" marB="30819" anchor="b"/>
                </a:tc>
                <a:extLst>
                  <a:ext uri="{0D108BD9-81ED-4DB2-BD59-A6C34878D82A}">
                    <a16:rowId xmlns:a16="http://schemas.microsoft.com/office/drawing/2014/main" val="495306638"/>
                  </a:ext>
                </a:extLst>
              </a:tr>
              <a:tr h="198409">
                <a:tc>
                  <a:txBody>
                    <a:bodyPr/>
                    <a:lstStyle/>
                    <a:p>
                      <a:pPr fontAlgn="b"/>
                      <a:endParaRPr lang="en-US" sz="900">
                        <a:effectLst/>
                        <a:latin typeface="Calibri" panose="020F0502020204030204" pitchFamily="34" charset="0"/>
                      </a:endParaRPr>
                    </a:p>
                  </a:txBody>
                  <a:tcPr marL="6421" marR="6421" marT="6421" marB="30819" anchor="b"/>
                </a:tc>
                <a:tc>
                  <a:txBody>
                    <a:bodyPr/>
                    <a:lstStyle/>
                    <a:p>
                      <a:pPr fontAlgn="b"/>
                      <a:r>
                        <a:rPr lang="en-US" sz="900" dirty="0">
                          <a:effectLst/>
                        </a:rPr>
                        <a:t>4550</a:t>
                      </a:r>
                      <a:endParaRPr lang="en-US" sz="900" dirty="0">
                        <a:effectLst/>
                        <a:latin typeface="Calibri" panose="020F0502020204030204" pitchFamily="34" charset="0"/>
                      </a:endParaRPr>
                    </a:p>
                  </a:txBody>
                  <a:tcPr marL="6421" marR="6421" marT="6421" marB="30819" anchor="b"/>
                </a:tc>
                <a:tc>
                  <a:txBody>
                    <a:bodyPr/>
                    <a:lstStyle/>
                    <a:p>
                      <a:pPr fontAlgn="b"/>
                      <a:r>
                        <a:rPr lang="en-US" sz="900" dirty="0" err="1">
                          <a:effectLst/>
                        </a:rPr>
                        <a:t>Bankkosten</a:t>
                      </a:r>
                      <a:r>
                        <a:rPr lang="en-US" sz="900" dirty="0">
                          <a:effectLst/>
                        </a:rPr>
                        <a:t> </a:t>
                      </a:r>
                      <a:endParaRPr lang="en-US" sz="900" dirty="0">
                        <a:effectLst/>
                        <a:latin typeface="Calibri" panose="020F0502020204030204" pitchFamily="34" charset="0"/>
                      </a:endParaRPr>
                    </a:p>
                  </a:txBody>
                  <a:tcPr marL="6421" marR="6421" marT="6421" marB="30819" anchor="b"/>
                </a:tc>
                <a:tc>
                  <a:txBody>
                    <a:bodyPr/>
                    <a:lstStyle/>
                    <a:p>
                      <a:pPr fontAlgn="b"/>
                      <a:r>
                        <a:rPr lang="en-US" sz="900" dirty="0">
                          <a:effectLst/>
                        </a:rPr>
                        <a:t> € 134,40 </a:t>
                      </a:r>
                      <a:endParaRPr lang="en-US" sz="900" dirty="0">
                        <a:effectLst/>
                        <a:latin typeface="Calibri" panose="020F0502020204030204" pitchFamily="34" charset="0"/>
                      </a:endParaRPr>
                    </a:p>
                  </a:txBody>
                  <a:tcPr marL="115574" marR="6421" marT="6421" marB="30819" anchor="b"/>
                </a:tc>
                <a:tc>
                  <a:txBody>
                    <a:bodyPr/>
                    <a:lstStyle/>
                    <a:p>
                      <a:pPr fontAlgn="b"/>
                      <a:r>
                        <a:rPr lang="en-US" sz="900" dirty="0">
                          <a:effectLst/>
                        </a:rPr>
                        <a:t> € -   </a:t>
                      </a:r>
                      <a:endParaRPr lang="en-US" sz="900" dirty="0">
                        <a:effectLst/>
                        <a:latin typeface="Calibri" panose="020F0502020204030204" pitchFamily="34" charset="0"/>
                      </a:endParaRPr>
                    </a:p>
                  </a:txBody>
                  <a:tcPr marL="115574" marR="6421" marT="6421" marB="30819" anchor="b"/>
                </a:tc>
                <a:extLst>
                  <a:ext uri="{0D108BD9-81ED-4DB2-BD59-A6C34878D82A}">
                    <a16:rowId xmlns:a16="http://schemas.microsoft.com/office/drawing/2014/main" val="12783386"/>
                  </a:ext>
                </a:extLst>
              </a:tr>
              <a:tr h="198409">
                <a:tc>
                  <a:txBody>
                    <a:bodyPr/>
                    <a:lstStyle/>
                    <a:p>
                      <a:pPr fontAlgn="b"/>
                      <a:endParaRPr lang="en-US" sz="900">
                        <a:effectLst/>
                        <a:latin typeface="Calibri" panose="020F0502020204030204" pitchFamily="34" charset="0"/>
                      </a:endParaRPr>
                    </a:p>
                  </a:txBody>
                  <a:tcPr marL="6421" marR="6421" marT="6421" marB="30819" anchor="b"/>
                </a:tc>
                <a:tc>
                  <a:txBody>
                    <a:bodyPr/>
                    <a:lstStyle/>
                    <a:p>
                      <a:pPr fontAlgn="b"/>
                      <a:r>
                        <a:rPr lang="en-US" sz="900" dirty="0">
                          <a:effectLst/>
                        </a:rPr>
                        <a:t>4590</a:t>
                      </a:r>
                      <a:endParaRPr lang="en-US" sz="900" dirty="0">
                        <a:effectLst/>
                        <a:latin typeface="Calibri" panose="020F0502020204030204" pitchFamily="34" charset="0"/>
                      </a:endParaRPr>
                    </a:p>
                  </a:txBody>
                  <a:tcPr marL="6421" marR="6421" marT="6421" marB="30819" anchor="b"/>
                </a:tc>
                <a:tc>
                  <a:txBody>
                    <a:bodyPr/>
                    <a:lstStyle/>
                    <a:p>
                      <a:pPr fontAlgn="b"/>
                      <a:r>
                        <a:rPr lang="en-US" sz="900" dirty="0" err="1">
                          <a:effectLst/>
                        </a:rPr>
                        <a:t>Overige</a:t>
                      </a:r>
                      <a:r>
                        <a:rPr lang="en-US" sz="900" dirty="0">
                          <a:effectLst/>
                        </a:rPr>
                        <a:t> </a:t>
                      </a:r>
                      <a:r>
                        <a:rPr lang="en-US" sz="900" dirty="0" err="1">
                          <a:effectLst/>
                        </a:rPr>
                        <a:t>verkoopkosten</a:t>
                      </a:r>
                      <a:r>
                        <a:rPr lang="en-US" sz="900" dirty="0">
                          <a:effectLst/>
                        </a:rPr>
                        <a:t> </a:t>
                      </a:r>
                      <a:endParaRPr lang="en-US" sz="900" dirty="0">
                        <a:effectLst/>
                        <a:latin typeface="Calibri" panose="020F0502020204030204" pitchFamily="34" charset="0"/>
                      </a:endParaRPr>
                    </a:p>
                  </a:txBody>
                  <a:tcPr marL="6421" marR="6421" marT="6421" marB="30819" anchor="b"/>
                </a:tc>
                <a:tc>
                  <a:txBody>
                    <a:bodyPr/>
                    <a:lstStyle/>
                    <a:p>
                      <a:pPr fontAlgn="b"/>
                      <a:r>
                        <a:rPr lang="en-US" sz="900" dirty="0">
                          <a:effectLst/>
                        </a:rPr>
                        <a:t> € -   </a:t>
                      </a:r>
                      <a:endParaRPr lang="en-US" sz="900" dirty="0">
                        <a:effectLst/>
                        <a:latin typeface="Calibri" panose="020F0502020204030204" pitchFamily="34" charset="0"/>
                      </a:endParaRPr>
                    </a:p>
                  </a:txBody>
                  <a:tcPr marL="115574" marR="6421" marT="6421" marB="30819" anchor="b"/>
                </a:tc>
                <a:tc>
                  <a:txBody>
                    <a:bodyPr/>
                    <a:lstStyle/>
                    <a:p>
                      <a:pPr fontAlgn="b"/>
                      <a:r>
                        <a:rPr lang="en-US" sz="900" dirty="0">
                          <a:effectLst/>
                        </a:rPr>
                        <a:t> € -   </a:t>
                      </a:r>
                      <a:endParaRPr lang="en-US" sz="900" dirty="0">
                        <a:effectLst/>
                        <a:latin typeface="Calibri" panose="020F0502020204030204" pitchFamily="34" charset="0"/>
                      </a:endParaRPr>
                    </a:p>
                  </a:txBody>
                  <a:tcPr marL="115574" marR="6421" marT="6421" marB="30819" anchor="b"/>
                </a:tc>
                <a:extLst>
                  <a:ext uri="{0D108BD9-81ED-4DB2-BD59-A6C34878D82A}">
                    <a16:rowId xmlns:a16="http://schemas.microsoft.com/office/drawing/2014/main" val="3375051450"/>
                  </a:ext>
                </a:extLst>
              </a:tr>
              <a:tr h="198409">
                <a:tc>
                  <a:txBody>
                    <a:bodyPr/>
                    <a:lstStyle/>
                    <a:p>
                      <a:pPr fontAlgn="b"/>
                      <a:endParaRPr lang="en-US" sz="900">
                        <a:effectLst/>
                        <a:latin typeface="Calibri" panose="020F0502020204030204" pitchFamily="34" charset="0"/>
                      </a:endParaRPr>
                    </a:p>
                  </a:txBody>
                  <a:tcPr marL="6421" marR="6421" marT="6421" marB="30819" anchor="b"/>
                </a:tc>
                <a:tc>
                  <a:txBody>
                    <a:bodyPr/>
                    <a:lstStyle/>
                    <a:p>
                      <a:pPr fontAlgn="b"/>
                      <a:r>
                        <a:rPr lang="en-US" sz="900" dirty="0">
                          <a:effectLst/>
                        </a:rPr>
                        <a:t>4600</a:t>
                      </a:r>
                      <a:endParaRPr lang="en-US" sz="900" dirty="0">
                        <a:effectLst/>
                        <a:latin typeface="Calibri" panose="020F0502020204030204" pitchFamily="34" charset="0"/>
                      </a:endParaRPr>
                    </a:p>
                  </a:txBody>
                  <a:tcPr marL="6421" marR="6421" marT="6421" marB="30819" anchor="b"/>
                </a:tc>
                <a:tc>
                  <a:txBody>
                    <a:bodyPr/>
                    <a:lstStyle/>
                    <a:p>
                      <a:pPr fontAlgn="b"/>
                      <a:r>
                        <a:rPr lang="en-US" sz="900" dirty="0" err="1">
                          <a:effectLst/>
                        </a:rPr>
                        <a:t>Kilometervergoeding</a:t>
                      </a:r>
                      <a:r>
                        <a:rPr lang="en-US" sz="900" dirty="0">
                          <a:effectLst/>
                        </a:rPr>
                        <a:t> </a:t>
                      </a:r>
                      <a:endParaRPr lang="en-US" sz="900" dirty="0">
                        <a:effectLst/>
                        <a:latin typeface="Calibri" panose="020F0502020204030204" pitchFamily="34" charset="0"/>
                      </a:endParaRPr>
                    </a:p>
                  </a:txBody>
                  <a:tcPr marL="6421" marR="6421" marT="6421" marB="30819" anchor="b"/>
                </a:tc>
                <a:tc>
                  <a:txBody>
                    <a:bodyPr/>
                    <a:lstStyle/>
                    <a:p>
                      <a:pPr fontAlgn="b"/>
                      <a:r>
                        <a:rPr lang="en-US" sz="900" dirty="0">
                          <a:effectLst/>
                        </a:rPr>
                        <a:t> € -   </a:t>
                      </a:r>
                      <a:endParaRPr lang="en-US" sz="900" dirty="0">
                        <a:effectLst/>
                        <a:latin typeface="Calibri" panose="020F0502020204030204" pitchFamily="34" charset="0"/>
                      </a:endParaRPr>
                    </a:p>
                  </a:txBody>
                  <a:tcPr marL="115574" marR="6421" marT="6421" marB="30819" anchor="b"/>
                </a:tc>
                <a:tc>
                  <a:txBody>
                    <a:bodyPr/>
                    <a:lstStyle/>
                    <a:p>
                      <a:pPr fontAlgn="b"/>
                      <a:r>
                        <a:rPr lang="en-US" sz="900" dirty="0">
                          <a:effectLst/>
                        </a:rPr>
                        <a:t> € -   </a:t>
                      </a:r>
                      <a:endParaRPr lang="en-US" sz="900" dirty="0">
                        <a:effectLst/>
                        <a:latin typeface="Calibri" panose="020F0502020204030204" pitchFamily="34" charset="0"/>
                      </a:endParaRPr>
                    </a:p>
                  </a:txBody>
                  <a:tcPr marL="115574" marR="6421" marT="6421" marB="30819" anchor="b"/>
                </a:tc>
                <a:extLst>
                  <a:ext uri="{0D108BD9-81ED-4DB2-BD59-A6C34878D82A}">
                    <a16:rowId xmlns:a16="http://schemas.microsoft.com/office/drawing/2014/main" val="947147515"/>
                  </a:ext>
                </a:extLst>
              </a:tr>
              <a:tr h="198409">
                <a:tc>
                  <a:txBody>
                    <a:bodyPr/>
                    <a:lstStyle/>
                    <a:p>
                      <a:pPr fontAlgn="b"/>
                      <a:endParaRPr lang="en-US" sz="900">
                        <a:effectLst/>
                        <a:latin typeface="Calibri" panose="020F0502020204030204" pitchFamily="34" charset="0"/>
                      </a:endParaRPr>
                    </a:p>
                  </a:txBody>
                  <a:tcPr marL="6421" marR="6421" marT="6421" marB="30819" anchor="b"/>
                </a:tc>
                <a:tc>
                  <a:txBody>
                    <a:bodyPr/>
                    <a:lstStyle/>
                    <a:p>
                      <a:pPr fontAlgn="b"/>
                      <a:r>
                        <a:rPr lang="en-US" sz="900" dirty="0">
                          <a:effectLst/>
                        </a:rPr>
                        <a:t>4700</a:t>
                      </a:r>
                      <a:endParaRPr lang="en-US" sz="900" dirty="0">
                        <a:effectLst/>
                        <a:latin typeface="Calibri" panose="020F0502020204030204" pitchFamily="34" charset="0"/>
                      </a:endParaRPr>
                    </a:p>
                  </a:txBody>
                  <a:tcPr marL="6421" marR="6421" marT="6421" marB="30819" anchor="b"/>
                </a:tc>
                <a:tc>
                  <a:txBody>
                    <a:bodyPr/>
                    <a:lstStyle/>
                    <a:p>
                      <a:pPr fontAlgn="b"/>
                      <a:r>
                        <a:rPr lang="en-US" sz="900" dirty="0" err="1">
                          <a:effectLst/>
                        </a:rPr>
                        <a:t>Kantoorbenodigdheden</a:t>
                      </a:r>
                      <a:r>
                        <a:rPr lang="en-US" sz="900" dirty="0">
                          <a:effectLst/>
                        </a:rPr>
                        <a:t> </a:t>
                      </a:r>
                      <a:endParaRPr lang="en-US" sz="900" dirty="0">
                        <a:effectLst/>
                        <a:latin typeface="Calibri" panose="020F0502020204030204" pitchFamily="34" charset="0"/>
                      </a:endParaRPr>
                    </a:p>
                  </a:txBody>
                  <a:tcPr marL="6421" marR="6421" marT="6421" marB="30819" anchor="b"/>
                </a:tc>
                <a:tc>
                  <a:txBody>
                    <a:bodyPr/>
                    <a:lstStyle/>
                    <a:p>
                      <a:pPr fontAlgn="b"/>
                      <a:r>
                        <a:rPr lang="en-US" sz="900" dirty="0">
                          <a:effectLst/>
                        </a:rPr>
                        <a:t> € -   </a:t>
                      </a:r>
                      <a:endParaRPr lang="en-US" sz="900" dirty="0">
                        <a:effectLst/>
                        <a:latin typeface="Calibri" panose="020F0502020204030204" pitchFamily="34" charset="0"/>
                      </a:endParaRPr>
                    </a:p>
                  </a:txBody>
                  <a:tcPr marL="115574" marR="6421" marT="6421" marB="30819" anchor="b"/>
                </a:tc>
                <a:tc>
                  <a:txBody>
                    <a:bodyPr/>
                    <a:lstStyle/>
                    <a:p>
                      <a:pPr fontAlgn="b"/>
                      <a:r>
                        <a:rPr lang="en-US" sz="900" dirty="0">
                          <a:effectLst/>
                        </a:rPr>
                        <a:t> € -   </a:t>
                      </a:r>
                      <a:endParaRPr lang="en-US" sz="900" dirty="0">
                        <a:effectLst/>
                        <a:latin typeface="Calibri" panose="020F0502020204030204" pitchFamily="34" charset="0"/>
                      </a:endParaRPr>
                    </a:p>
                  </a:txBody>
                  <a:tcPr marL="115574" marR="6421" marT="6421" marB="30819" anchor="b"/>
                </a:tc>
                <a:extLst>
                  <a:ext uri="{0D108BD9-81ED-4DB2-BD59-A6C34878D82A}">
                    <a16:rowId xmlns:a16="http://schemas.microsoft.com/office/drawing/2014/main" val="3186650284"/>
                  </a:ext>
                </a:extLst>
              </a:tr>
              <a:tr h="198409">
                <a:tc>
                  <a:txBody>
                    <a:bodyPr/>
                    <a:lstStyle/>
                    <a:p>
                      <a:pPr fontAlgn="b"/>
                      <a:endParaRPr lang="en-US" sz="900">
                        <a:effectLst/>
                        <a:latin typeface="Calibri" panose="020F0502020204030204" pitchFamily="34" charset="0"/>
                      </a:endParaRPr>
                    </a:p>
                  </a:txBody>
                  <a:tcPr marL="6421" marR="6421" marT="6421" marB="30819" anchor="b"/>
                </a:tc>
                <a:tc>
                  <a:txBody>
                    <a:bodyPr/>
                    <a:lstStyle/>
                    <a:p>
                      <a:pPr fontAlgn="b"/>
                      <a:r>
                        <a:rPr lang="en-US" sz="900" dirty="0">
                          <a:effectLst/>
                        </a:rPr>
                        <a:t>4740</a:t>
                      </a:r>
                      <a:endParaRPr lang="en-US" sz="900" dirty="0">
                        <a:effectLst/>
                        <a:latin typeface="Calibri" panose="020F0502020204030204" pitchFamily="34" charset="0"/>
                      </a:endParaRPr>
                    </a:p>
                  </a:txBody>
                  <a:tcPr marL="6421" marR="6421" marT="6421" marB="30819" anchor="b"/>
                </a:tc>
                <a:tc>
                  <a:txBody>
                    <a:bodyPr/>
                    <a:lstStyle/>
                    <a:p>
                      <a:pPr fontAlgn="b"/>
                      <a:r>
                        <a:rPr lang="en-US" sz="900" dirty="0" err="1">
                          <a:effectLst/>
                        </a:rPr>
                        <a:t>Drukwerk</a:t>
                      </a:r>
                      <a:r>
                        <a:rPr lang="en-US" sz="900" dirty="0">
                          <a:effectLst/>
                        </a:rPr>
                        <a:t>, </a:t>
                      </a:r>
                      <a:r>
                        <a:rPr lang="en-US" sz="900" dirty="0" err="1">
                          <a:effectLst/>
                        </a:rPr>
                        <a:t>porti</a:t>
                      </a:r>
                      <a:r>
                        <a:rPr lang="en-US" sz="900" dirty="0">
                          <a:effectLst/>
                        </a:rPr>
                        <a:t> en </a:t>
                      </a:r>
                      <a:r>
                        <a:rPr lang="en-US" sz="900" dirty="0" err="1">
                          <a:effectLst/>
                        </a:rPr>
                        <a:t>vrachten</a:t>
                      </a:r>
                      <a:r>
                        <a:rPr lang="en-US" sz="900" dirty="0">
                          <a:effectLst/>
                        </a:rPr>
                        <a:t> </a:t>
                      </a:r>
                      <a:endParaRPr lang="en-US" sz="900" dirty="0">
                        <a:effectLst/>
                        <a:latin typeface="Calibri" panose="020F0502020204030204" pitchFamily="34" charset="0"/>
                      </a:endParaRPr>
                    </a:p>
                  </a:txBody>
                  <a:tcPr marL="6421" marR="6421" marT="6421" marB="30819" anchor="b"/>
                </a:tc>
                <a:tc>
                  <a:txBody>
                    <a:bodyPr/>
                    <a:lstStyle/>
                    <a:p>
                      <a:pPr fontAlgn="b"/>
                      <a:r>
                        <a:rPr lang="en-US" sz="900" dirty="0">
                          <a:effectLst/>
                        </a:rPr>
                        <a:t> € -   </a:t>
                      </a:r>
                      <a:endParaRPr lang="en-US" sz="900" dirty="0">
                        <a:effectLst/>
                        <a:latin typeface="Calibri" panose="020F0502020204030204" pitchFamily="34" charset="0"/>
                      </a:endParaRPr>
                    </a:p>
                  </a:txBody>
                  <a:tcPr marL="115574" marR="6421" marT="6421" marB="30819" anchor="b"/>
                </a:tc>
                <a:tc>
                  <a:txBody>
                    <a:bodyPr/>
                    <a:lstStyle/>
                    <a:p>
                      <a:pPr fontAlgn="b"/>
                      <a:r>
                        <a:rPr lang="en-US" sz="900" dirty="0">
                          <a:effectLst/>
                        </a:rPr>
                        <a:t> € -   </a:t>
                      </a:r>
                      <a:endParaRPr lang="en-US" sz="900" dirty="0">
                        <a:effectLst/>
                        <a:latin typeface="Calibri" panose="020F0502020204030204" pitchFamily="34" charset="0"/>
                      </a:endParaRPr>
                    </a:p>
                  </a:txBody>
                  <a:tcPr marL="115574" marR="6421" marT="6421" marB="30819" anchor="b"/>
                </a:tc>
                <a:extLst>
                  <a:ext uri="{0D108BD9-81ED-4DB2-BD59-A6C34878D82A}">
                    <a16:rowId xmlns:a16="http://schemas.microsoft.com/office/drawing/2014/main" val="2035621414"/>
                  </a:ext>
                </a:extLst>
              </a:tr>
              <a:tr h="198409">
                <a:tc>
                  <a:txBody>
                    <a:bodyPr/>
                    <a:lstStyle/>
                    <a:p>
                      <a:pPr fontAlgn="b"/>
                      <a:endParaRPr lang="en-US" sz="900">
                        <a:effectLst/>
                        <a:latin typeface="Calibri" panose="020F0502020204030204" pitchFamily="34" charset="0"/>
                      </a:endParaRPr>
                    </a:p>
                  </a:txBody>
                  <a:tcPr marL="6421" marR="6421" marT="6421" marB="30819" anchor="b"/>
                </a:tc>
                <a:tc>
                  <a:txBody>
                    <a:bodyPr/>
                    <a:lstStyle/>
                    <a:p>
                      <a:pPr fontAlgn="b"/>
                      <a:r>
                        <a:rPr lang="en-US" sz="900" dirty="0">
                          <a:effectLst/>
                        </a:rPr>
                        <a:t>4750</a:t>
                      </a:r>
                      <a:endParaRPr lang="en-US" sz="900" dirty="0">
                        <a:effectLst/>
                        <a:latin typeface="Calibri" panose="020F0502020204030204" pitchFamily="34" charset="0"/>
                      </a:endParaRPr>
                    </a:p>
                  </a:txBody>
                  <a:tcPr marL="6421" marR="6421" marT="6421" marB="30819" anchor="b"/>
                </a:tc>
                <a:tc>
                  <a:txBody>
                    <a:bodyPr/>
                    <a:lstStyle/>
                    <a:p>
                      <a:pPr fontAlgn="b"/>
                      <a:r>
                        <a:rPr lang="en-US" sz="900" dirty="0" err="1">
                          <a:effectLst/>
                        </a:rPr>
                        <a:t>Telefoon</a:t>
                      </a:r>
                      <a:r>
                        <a:rPr lang="en-US" sz="900" dirty="0">
                          <a:effectLst/>
                        </a:rPr>
                        <a:t> en internet</a:t>
                      </a:r>
                      <a:endParaRPr lang="en-US" sz="900" dirty="0">
                        <a:effectLst/>
                        <a:latin typeface="Calibri" panose="020F0502020204030204" pitchFamily="34" charset="0"/>
                      </a:endParaRPr>
                    </a:p>
                  </a:txBody>
                  <a:tcPr marL="6421" marR="6421" marT="6421" marB="30819" anchor="b"/>
                </a:tc>
                <a:tc>
                  <a:txBody>
                    <a:bodyPr/>
                    <a:lstStyle/>
                    <a:p>
                      <a:pPr fontAlgn="b"/>
                      <a:r>
                        <a:rPr lang="en-US" sz="900" dirty="0">
                          <a:effectLst/>
                        </a:rPr>
                        <a:t> € 1.306,80 </a:t>
                      </a:r>
                      <a:endParaRPr lang="en-US" sz="900" dirty="0">
                        <a:effectLst/>
                        <a:latin typeface="Calibri" panose="020F0502020204030204" pitchFamily="34" charset="0"/>
                      </a:endParaRPr>
                    </a:p>
                  </a:txBody>
                  <a:tcPr marL="115574" marR="6421" marT="6421" marB="30819" anchor="b"/>
                </a:tc>
                <a:tc>
                  <a:txBody>
                    <a:bodyPr/>
                    <a:lstStyle/>
                    <a:p>
                      <a:pPr fontAlgn="b"/>
                      <a:r>
                        <a:rPr lang="en-US" sz="900" dirty="0">
                          <a:effectLst/>
                        </a:rPr>
                        <a:t> € -   </a:t>
                      </a:r>
                      <a:endParaRPr lang="en-US" sz="900" dirty="0">
                        <a:effectLst/>
                        <a:latin typeface="Calibri" panose="020F0502020204030204" pitchFamily="34" charset="0"/>
                      </a:endParaRPr>
                    </a:p>
                  </a:txBody>
                  <a:tcPr marL="115574" marR="6421" marT="6421" marB="30819" anchor="b"/>
                </a:tc>
                <a:extLst>
                  <a:ext uri="{0D108BD9-81ED-4DB2-BD59-A6C34878D82A}">
                    <a16:rowId xmlns:a16="http://schemas.microsoft.com/office/drawing/2014/main" val="3114731394"/>
                  </a:ext>
                </a:extLst>
              </a:tr>
              <a:tr h="198409">
                <a:tc>
                  <a:txBody>
                    <a:bodyPr/>
                    <a:lstStyle/>
                    <a:p>
                      <a:pPr fontAlgn="b"/>
                      <a:endParaRPr lang="en-US" sz="900">
                        <a:effectLst/>
                        <a:latin typeface="Calibri" panose="020F0502020204030204" pitchFamily="34" charset="0"/>
                      </a:endParaRPr>
                    </a:p>
                  </a:txBody>
                  <a:tcPr marL="6421" marR="6421" marT="6421" marB="30819" anchor="b"/>
                </a:tc>
                <a:tc>
                  <a:txBody>
                    <a:bodyPr/>
                    <a:lstStyle/>
                    <a:p>
                      <a:pPr fontAlgn="b"/>
                      <a:r>
                        <a:rPr lang="en-US" sz="900" dirty="0">
                          <a:effectLst/>
                        </a:rPr>
                        <a:t>4790</a:t>
                      </a:r>
                      <a:endParaRPr lang="en-US" sz="900" dirty="0">
                        <a:effectLst/>
                        <a:latin typeface="Calibri" panose="020F0502020204030204" pitchFamily="34" charset="0"/>
                      </a:endParaRPr>
                    </a:p>
                  </a:txBody>
                  <a:tcPr marL="6421" marR="6421" marT="6421" marB="30819" anchor="b"/>
                </a:tc>
                <a:tc>
                  <a:txBody>
                    <a:bodyPr/>
                    <a:lstStyle/>
                    <a:p>
                      <a:pPr fontAlgn="b"/>
                      <a:r>
                        <a:rPr lang="en-US" sz="900" dirty="0" err="1">
                          <a:effectLst/>
                        </a:rPr>
                        <a:t>Overige</a:t>
                      </a:r>
                      <a:r>
                        <a:rPr lang="en-US" sz="900" dirty="0">
                          <a:effectLst/>
                        </a:rPr>
                        <a:t> </a:t>
                      </a:r>
                      <a:r>
                        <a:rPr lang="en-US" sz="900" dirty="0" err="1">
                          <a:effectLst/>
                        </a:rPr>
                        <a:t>kantoorkosten</a:t>
                      </a:r>
                      <a:r>
                        <a:rPr lang="en-US" sz="900" dirty="0">
                          <a:effectLst/>
                        </a:rPr>
                        <a:t> </a:t>
                      </a:r>
                      <a:endParaRPr lang="en-US" sz="900" dirty="0">
                        <a:effectLst/>
                        <a:latin typeface="Calibri" panose="020F0502020204030204" pitchFamily="34" charset="0"/>
                      </a:endParaRPr>
                    </a:p>
                  </a:txBody>
                  <a:tcPr marL="6421" marR="6421" marT="6421" marB="30819" anchor="b"/>
                </a:tc>
                <a:tc>
                  <a:txBody>
                    <a:bodyPr/>
                    <a:lstStyle/>
                    <a:p>
                      <a:pPr fontAlgn="b"/>
                      <a:r>
                        <a:rPr lang="en-US" sz="900" dirty="0">
                          <a:effectLst/>
                        </a:rPr>
                        <a:t> € -   </a:t>
                      </a:r>
                      <a:endParaRPr lang="en-US" sz="900" dirty="0">
                        <a:effectLst/>
                        <a:latin typeface="Calibri" panose="020F0502020204030204" pitchFamily="34" charset="0"/>
                      </a:endParaRPr>
                    </a:p>
                  </a:txBody>
                  <a:tcPr marL="115574" marR="6421" marT="6421" marB="30819" anchor="b"/>
                </a:tc>
                <a:tc>
                  <a:txBody>
                    <a:bodyPr/>
                    <a:lstStyle/>
                    <a:p>
                      <a:pPr fontAlgn="b"/>
                      <a:r>
                        <a:rPr lang="en-US" sz="900" dirty="0">
                          <a:effectLst/>
                        </a:rPr>
                        <a:t> € -   </a:t>
                      </a:r>
                      <a:endParaRPr lang="en-US" sz="900" dirty="0">
                        <a:effectLst/>
                        <a:latin typeface="Calibri" panose="020F0502020204030204" pitchFamily="34" charset="0"/>
                      </a:endParaRPr>
                    </a:p>
                  </a:txBody>
                  <a:tcPr marL="115574" marR="6421" marT="6421" marB="30819" anchor="b"/>
                </a:tc>
                <a:extLst>
                  <a:ext uri="{0D108BD9-81ED-4DB2-BD59-A6C34878D82A}">
                    <a16:rowId xmlns:a16="http://schemas.microsoft.com/office/drawing/2014/main" val="1796796862"/>
                  </a:ext>
                </a:extLst>
              </a:tr>
              <a:tr h="198409">
                <a:tc>
                  <a:txBody>
                    <a:bodyPr/>
                    <a:lstStyle/>
                    <a:p>
                      <a:pPr fontAlgn="b"/>
                      <a:endParaRPr lang="en-US" sz="900">
                        <a:effectLst/>
                        <a:latin typeface="Calibri" panose="020F0502020204030204" pitchFamily="34" charset="0"/>
                      </a:endParaRPr>
                    </a:p>
                  </a:txBody>
                  <a:tcPr marL="6421" marR="6421" marT="6421" marB="30819" anchor="b"/>
                </a:tc>
                <a:tc>
                  <a:txBody>
                    <a:bodyPr/>
                    <a:lstStyle/>
                    <a:p>
                      <a:pPr fontAlgn="b"/>
                      <a:r>
                        <a:rPr lang="en-US" sz="900" dirty="0">
                          <a:effectLst/>
                        </a:rPr>
                        <a:t>4810</a:t>
                      </a:r>
                      <a:endParaRPr lang="en-US" sz="900" dirty="0">
                        <a:effectLst/>
                        <a:latin typeface="Calibri" panose="020F0502020204030204" pitchFamily="34" charset="0"/>
                      </a:endParaRPr>
                    </a:p>
                  </a:txBody>
                  <a:tcPr marL="6421" marR="6421" marT="6421" marB="30819" anchor="b"/>
                </a:tc>
                <a:tc>
                  <a:txBody>
                    <a:bodyPr/>
                    <a:lstStyle/>
                    <a:p>
                      <a:pPr fontAlgn="b"/>
                      <a:r>
                        <a:rPr lang="en-US" sz="900" dirty="0">
                          <a:effectLst/>
                        </a:rPr>
                        <a:t>Accountants- en </a:t>
                      </a:r>
                      <a:r>
                        <a:rPr lang="en-US" sz="900" dirty="0" err="1">
                          <a:effectLst/>
                        </a:rPr>
                        <a:t>administratiekosten</a:t>
                      </a:r>
                      <a:r>
                        <a:rPr lang="en-US" sz="900" dirty="0">
                          <a:effectLst/>
                        </a:rPr>
                        <a:t> </a:t>
                      </a:r>
                      <a:endParaRPr lang="en-US" sz="900" dirty="0">
                        <a:effectLst/>
                        <a:latin typeface="Calibri" panose="020F0502020204030204" pitchFamily="34" charset="0"/>
                      </a:endParaRPr>
                    </a:p>
                  </a:txBody>
                  <a:tcPr marL="6421" marR="6421" marT="6421" marB="30819" anchor="b"/>
                </a:tc>
                <a:tc>
                  <a:txBody>
                    <a:bodyPr/>
                    <a:lstStyle/>
                    <a:p>
                      <a:pPr fontAlgn="b"/>
                      <a:r>
                        <a:rPr lang="en-US" sz="900" dirty="0">
                          <a:effectLst/>
                        </a:rPr>
                        <a:t> € -   </a:t>
                      </a:r>
                      <a:endParaRPr lang="en-US" sz="900" dirty="0">
                        <a:effectLst/>
                        <a:latin typeface="Calibri" panose="020F0502020204030204" pitchFamily="34" charset="0"/>
                      </a:endParaRPr>
                    </a:p>
                  </a:txBody>
                  <a:tcPr marL="115574" marR="6421" marT="6421" marB="30819" anchor="b"/>
                </a:tc>
                <a:tc>
                  <a:txBody>
                    <a:bodyPr/>
                    <a:lstStyle/>
                    <a:p>
                      <a:pPr fontAlgn="b"/>
                      <a:r>
                        <a:rPr lang="en-US" sz="900" dirty="0">
                          <a:effectLst/>
                        </a:rPr>
                        <a:t> € -   </a:t>
                      </a:r>
                      <a:endParaRPr lang="en-US" sz="900" dirty="0">
                        <a:effectLst/>
                        <a:latin typeface="Calibri" panose="020F0502020204030204" pitchFamily="34" charset="0"/>
                      </a:endParaRPr>
                    </a:p>
                  </a:txBody>
                  <a:tcPr marL="115574" marR="6421" marT="6421" marB="30819" anchor="b"/>
                </a:tc>
                <a:extLst>
                  <a:ext uri="{0D108BD9-81ED-4DB2-BD59-A6C34878D82A}">
                    <a16:rowId xmlns:a16="http://schemas.microsoft.com/office/drawing/2014/main" val="542167509"/>
                  </a:ext>
                </a:extLst>
              </a:tr>
              <a:tr h="198409">
                <a:tc>
                  <a:txBody>
                    <a:bodyPr/>
                    <a:lstStyle/>
                    <a:p>
                      <a:pPr fontAlgn="b"/>
                      <a:endParaRPr lang="en-US" sz="900">
                        <a:effectLst/>
                        <a:latin typeface="Calibri" panose="020F0502020204030204" pitchFamily="34" charset="0"/>
                      </a:endParaRPr>
                    </a:p>
                  </a:txBody>
                  <a:tcPr marL="6421" marR="6421" marT="6421" marB="30819" anchor="b"/>
                </a:tc>
                <a:tc>
                  <a:txBody>
                    <a:bodyPr/>
                    <a:lstStyle/>
                    <a:p>
                      <a:pPr fontAlgn="b"/>
                      <a:r>
                        <a:rPr lang="en-US" sz="900" dirty="0">
                          <a:effectLst/>
                        </a:rPr>
                        <a:t>4850</a:t>
                      </a:r>
                      <a:endParaRPr lang="en-US" sz="900" dirty="0">
                        <a:effectLst/>
                        <a:latin typeface="Calibri" panose="020F0502020204030204" pitchFamily="34" charset="0"/>
                      </a:endParaRPr>
                    </a:p>
                  </a:txBody>
                  <a:tcPr marL="6421" marR="6421" marT="6421" marB="30819" anchor="b"/>
                </a:tc>
                <a:tc>
                  <a:txBody>
                    <a:bodyPr/>
                    <a:lstStyle/>
                    <a:p>
                      <a:pPr fontAlgn="b"/>
                      <a:r>
                        <a:rPr lang="en-US" sz="900" dirty="0" err="1">
                          <a:effectLst/>
                        </a:rPr>
                        <a:t>Cursussen</a:t>
                      </a:r>
                      <a:r>
                        <a:rPr lang="en-US" sz="900" dirty="0">
                          <a:effectLst/>
                        </a:rPr>
                        <a:t>/seminars </a:t>
                      </a:r>
                      <a:endParaRPr lang="en-US" sz="900" dirty="0">
                        <a:effectLst/>
                        <a:latin typeface="Calibri" panose="020F0502020204030204" pitchFamily="34" charset="0"/>
                      </a:endParaRPr>
                    </a:p>
                  </a:txBody>
                  <a:tcPr marL="6421" marR="6421" marT="6421" marB="30819" anchor="b"/>
                </a:tc>
                <a:tc>
                  <a:txBody>
                    <a:bodyPr/>
                    <a:lstStyle/>
                    <a:p>
                      <a:pPr fontAlgn="b"/>
                      <a:r>
                        <a:rPr lang="en-US" sz="900" dirty="0">
                          <a:effectLst/>
                        </a:rPr>
                        <a:t> € -   </a:t>
                      </a:r>
                      <a:endParaRPr lang="en-US" sz="900" dirty="0">
                        <a:effectLst/>
                        <a:latin typeface="Calibri" panose="020F0502020204030204" pitchFamily="34" charset="0"/>
                      </a:endParaRPr>
                    </a:p>
                  </a:txBody>
                  <a:tcPr marL="115574" marR="6421" marT="6421" marB="30819" anchor="b"/>
                </a:tc>
                <a:tc>
                  <a:txBody>
                    <a:bodyPr/>
                    <a:lstStyle/>
                    <a:p>
                      <a:pPr fontAlgn="b"/>
                      <a:r>
                        <a:rPr lang="en-US" sz="900" dirty="0">
                          <a:effectLst/>
                        </a:rPr>
                        <a:t> € -   </a:t>
                      </a:r>
                      <a:endParaRPr lang="en-US" sz="900" dirty="0">
                        <a:effectLst/>
                        <a:latin typeface="Calibri" panose="020F0502020204030204" pitchFamily="34" charset="0"/>
                      </a:endParaRPr>
                    </a:p>
                  </a:txBody>
                  <a:tcPr marL="115574" marR="6421" marT="6421" marB="30819" anchor="b"/>
                </a:tc>
                <a:extLst>
                  <a:ext uri="{0D108BD9-81ED-4DB2-BD59-A6C34878D82A}">
                    <a16:rowId xmlns:a16="http://schemas.microsoft.com/office/drawing/2014/main" val="820249199"/>
                  </a:ext>
                </a:extLst>
              </a:tr>
              <a:tr h="198409">
                <a:tc>
                  <a:txBody>
                    <a:bodyPr/>
                    <a:lstStyle/>
                    <a:p>
                      <a:pPr fontAlgn="b"/>
                      <a:endParaRPr lang="en-US" sz="900">
                        <a:effectLst/>
                        <a:latin typeface="Calibri" panose="020F0502020204030204" pitchFamily="34" charset="0"/>
                      </a:endParaRPr>
                    </a:p>
                  </a:txBody>
                  <a:tcPr marL="6421" marR="6421" marT="6421" marB="30819" anchor="b"/>
                </a:tc>
                <a:tc>
                  <a:txBody>
                    <a:bodyPr/>
                    <a:lstStyle/>
                    <a:p>
                      <a:pPr fontAlgn="b"/>
                      <a:r>
                        <a:rPr lang="en-US" sz="900" dirty="0">
                          <a:effectLst/>
                        </a:rPr>
                        <a:t>4860</a:t>
                      </a:r>
                      <a:endParaRPr lang="en-US" sz="900" dirty="0">
                        <a:effectLst/>
                        <a:latin typeface="Calibri" panose="020F0502020204030204" pitchFamily="34" charset="0"/>
                      </a:endParaRPr>
                    </a:p>
                  </a:txBody>
                  <a:tcPr marL="6421" marR="6421" marT="6421" marB="30819" anchor="b"/>
                </a:tc>
                <a:tc>
                  <a:txBody>
                    <a:bodyPr/>
                    <a:lstStyle/>
                    <a:p>
                      <a:pPr fontAlgn="b"/>
                      <a:r>
                        <a:rPr lang="en-US" sz="900" dirty="0" err="1">
                          <a:effectLst/>
                        </a:rPr>
                        <a:t>Vakliteratuur</a:t>
                      </a:r>
                      <a:r>
                        <a:rPr lang="en-US" sz="900" dirty="0">
                          <a:effectLst/>
                        </a:rPr>
                        <a:t> </a:t>
                      </a:r>
                      <a:endParaRPr lang="en-US" sz="900" dirty="0">
                        <a:effectLst/>
                        <a:latin typeface="Calibri" panose="020F0502020204030204" pitchFamily="34" charset="0"/>
                      </a:endParaRPr>
                    </a:p>
                  </a:txBody>
                  <a:tcPr marL="6421" marR="6421" marT="6421" marB="30819" anchor="b"/>
                </a:tc>
                <a:tc>
                  <a:txBody>
                    <a:bodyPr/>
                    <a:lstStyle/>
                    <a:p>
                      <a:pPr fontAlgn="b"/>
                      <a:r>
                        <a:rPr lang="en-US" sz="900" dirty="0">
                          <a:effectLst/>
                        </a:rPr>
                        <a:t> € -   </a:t>
                      </a:r>
                      <a:endParaRPr lang="en-US" sz="900" dirty="0">
                        <a:effectLst/>
                        <a:latin typeface="Calibri" panose="020F0502020204030204" pitchFamily="34" charset="0"/>
                      </a:endParaRPr>
                    </a:p>
                  </a:txBody>
                  <a:tcPr marL="115574" marR="6421" marT="6421" marB="30819" anchor="b"/>
                </a:tc>
                <a:tc>
                  <a:txBody>
                    <a:bodyPr/>
                    <a:lstStyle/>
                    <a:p>
                      <a:pPr fontAlgn="b"/>
                      <a:r>
                        <a:rPr lang="en-US" sz="900" dirty="0">
                          <a:effectLst/>
                        </a:rPr>
                        <a:t> € -   </a:t>
                      </a:r>
                      <a:endParaRPr lang="en-US" sz="900" dirty="0">
                        <a:effectLst/>
                        <a:latin typeface="Calibri" panose="020F0502020204030204" pitchFamily="34" charset="0"/>
                      </a:endParaRPr>
                    </a:p>
                  </a:txBody>
                  <a:tcPr marL="115574" marR="6421" marT="6421" marB="30819" anchor="b"/>
                </a:tc>
                <a:extLst>
                  <a:ext uri="{0D108BD9-81ED-4DB2-BD59-A6C34878D82A}">
                    <a16:rowId xmlns:a16="http://schemas.microsoft.com/office/drawing/2014/main" val="2383391779"/>
                  </a:ext>
                </a:extLst>
              </a:tr>
              <a:tr h="198409">
                <a:tc>
                  <a:txBody>
                    <a:bodyPr/>
                    <a:lstStyle/>
                    <a:p>
                      <a:pPr fontAlgn="b"/>
                      <a:endParaRPr lang="en-US" sz="900">
                        <a:effectLst/>
                        <a:latin typeface="Calibri" panose="020F0502020204030204" pitchFamily="34" charset="0"/>
                      </a:endParaRPr>
                    </a:p>
                  </a:txBody>
                  <a:tcPr marL="6421" marR="6421" marT="6421" marB="30819" anchor="b"/>
                </a:tc>
                <a:tc>
                  <a:txBody>
                    <a:bodyPr/>
                    <a:lstStyle/>
                    <a:p>
                      <a:pPr fontAlgn="b"/>
                      <a:r>
                        <a:rPr lang="en-US" sz="900" dirty="0">
                          <a:effectLst/>
                        </a:rPr>
                        <a:t>4900</a:t>
                      </a:r>
                      <a:endParaRPr lang="en-US" sz="900" dirty="0">
                        <a:effectLst/>
                        <a:latin typeface="Calibri" panose="020F0502020204030204" pitchFamily="34" charset="0"/>
                      </a:endParaRPr>
                    </a:p>
                  </a:txBody>
                  <a:tcPr marL="6421" marR="6421" marT="6421" marB="30819" anchor="b"/>
                </a:tc>
                <a:tc>
                  <a:txBody>
                    <a:bodyPr/>
                    <a:lstStyle/>
                    <a:p>
                      <a:pPr fontAlgn="b"/>
                      <a:r>
                        <a:rPr lang="en-US" sz="900" dirty="0" err="1">
                          <a:effectLst/>
                        </a:rPr>
                        <a:t>Betalingsverschillen</a:t>
                      </a:r>
                      <a:r>
                        <a:rPr lang="en-US" sz="900" dirty="0">
                          <a:effectLst/>
                        </a:rPr>
                        <a:t> </a:t>
                      </a:r>
                      <a:endParaRPr lang="en-US" sz="900" dirty="0">
                        <a:effectLst/>
                        <a:latin typeface="Calibri" panose="020F0502020204030204" pitchFamily="34" charset="0"/>
                      </a:endParaRPr>
                    </a:p>
                  </a:txBody>
                  <a:tcPr marL="6421" marR="6421" marT="6421" marB="30819" anchor="b"/>
                </a:tc>
                <a:tc>
                  <a:txBody>
                    <a:bodyPr/>
                    <a:lstStyle/>
                    <a:p>
                      <a:pPr fontAlgn="b"/>
                      <a:r>
                        <a:rPr lang="en-US" sz="900" dirty="0">
                          <a:effectLst/>
                        </a:rPr>
                        <a:t> € -   </a:t>
                      </a:r>
                      <a:endParaRPr lang="en-US" sz="900" dirty="0">
                        <a:effectLst/>
                        <a:latin typeface="Calibri" panose="020F0502020204030204" pitchFamily="34" charset="0"/>
                      </a:endParaRPr>
                    </a:p>
                  </a:txBody>
                  <a:tcPr marL="115574" marR="6421" marT="6421" marB="30819" anchor="b"/>
                </a:tc>
                <a:tc>
                  <a:txBody>
                    <a:bodyPr/>
                    <a:lstStyle/>
                    <a:p>
                      <a:pPr fontAlgn="b"/>
                      <a:r>
                        <a:rPr lang="en-US" sz="900" dirty="0">
                          <a:effectLst/>
                        </a:rPr>
                        <a:t> € -   </a:t>
                      </a:r>
                      <a:endParaRPr lang="en-US" sz="900" dirty="0">
                        <a:effectLst/>
                        <a:latin typeface="Calibri" panose="020F0502020204030204" pitchFamily="34" charset="0"/>
                      </a:endParaRPr>
                    </a:p>
                  </a:txBody>
                  <a:tcPr marL="115574" marR="6421" marT="6421" marB="30819" anchor="b"/>
                </a:tc>
                <a:extLst>
                  <a:ext uri="{0D108BD9-81ED-4DB2-BD59-A6C34878D82A}">
                    <a16:rowId xmlns:a16="http://schemas.microsoft.com/office/drawing/2014/main" val="511078725"/>
                  </a:ext>
                </a:extLst>
              </a:tr>
              <a:tr h="198409">
                <a:tc>
                  <a:txBody>
                    <a:bodyPr/>
                    <a:lstStyle/>
                    <a:p>
                      <a:pPr fontAlgn="b"/>
                      <a:endParaRPr lang="en-US" sz="900">
                        <a:effectLst/>
                        <a:latin typeface="Calibri" panose="020F0502020204030204" pitchFamily="34" charset="0"/>
                      </a:endParaRPr>
                    </a:p>
                  </a:txBody>
                  <a:tcPr marL="6421" marR="6421" marT="6421" marB="30819" anchor="b"/>
                </a:tc>
                <a:tc>
                  <a:txBody>
                    <a:bodyPr/>
                    <a:lstStyle/>
                    <a:p>
                      <a:pPr fontAlgn="b"/>
                      <a:r>
                        <a:rPr lang="en-US" sz="900" dirty="0">
                          <a:effectLst/>
                        </a:rPr>
                        <a:t>4950</a:t>
                      </a:r>
                      <a:endParaRPr lang="en-US" sz="900" dirty="0">
                        <a:effectLst/>
                        <a:latin typeface="Calibri" panose="020F0502020204030204" pitchFamily="34" charset="0"/>
                      </a:endParaRPr>
                    </a:p>
                  </a:txBody>
                  <a:tcPr marL="6421" marR="6421" marT="6421" marB="30819" anchor="b"/>
                </a:tc>
                <a:tc>
                  <a:txBody>
                    <a:bodyPr/>
                    <a:lstStyle/>
                    <a:p>
                      <a:pPr fontAlgn="b"/>
                      <a:r>
                        <a:rPr lang="en-US" sz="900" dirty="0" err="1">
                          <a:effectLst/>
                        </a:rPr>
                        <a:t>Oninbare</a:t>
                      </a:r>
                      <a:r>
                        <a:rPr lang="en-US" sz="900" dirty="0">
                          <a:effectLst/>
                        </a:rPr>
                        <a:t> </a:t>
                      </a:r>
                      <a:r>
                        <a:rPr lang="en-US" sz="900" dirty="0" err="1">
                          <a:effectLst/>
                        </a:rPr>
                        <a:t>vorderingen</a:t>
                      </a:r>
                      <a:r>
                        <a:rPr lang="en-US" sz="900" dirty="0">
                          <a:effectLst/>
                        </a:rPr>
                        <a:t> </a:t>
                      </a:r>
                      <a:endParaRPr lang="en-US" sz="900" dirty="0">
                        <a:effectLst/>
                        <a:latin typeface="Calibri" panose="020F0502020204030204" pitchFamily="34" charset="0"/>
                      </a:endParaRPr>
                    </a:p>
                  </a:txBody>
                  <a:tcPr marL="6421" marR="6421" marT="6421" marB="30819" anchor="b"/>
                </a:tc>
                <a:tc>
                  <a:txBody>
                    <a:bodyPr/>
                    <a:lstStyle/>
                    <a:p>
                      <a:pPr fontAlgn="b"/>
                      <a:r>
                        <a:rPr lang="en-US" sz="900" dirty="0">
                          <a:effectLst/>
                        </a:rPr>
                        <a:t> € -   </a:t>
                      </a:r>
                      <a:endParaRPr lang="en-US" sz="900" dirty="0">
                        <a:effectLst/>
                        <a:latin typeface="Calibri" panose="020F0502020204030204" pitchFamily="34" charset="0"/>
                      </a:endParaRPr>
                    </a:p>
                  </a:txBody>
                  <a:tcPr marL="115574" marR="6421" marT="6421" marB="30819" anchor="b"/>
                </a:tc>
                <a:tc>
                  <a:txBody>
                    <a:bodyPr/>
                    <a:lstStyle/>
                    <a:p>
                      <a:pPr fontAlgn="b"/>
                      <a:r>
                        <a:rPr lang="en-US" sz="900" dirty="0">
                          <a:effectLst/>
                        </a:rPr>
                        <a:t> € -   </a:t>
                      </a:r>
                      <a:endParaRPr lang="en-US" sz="900" dirty="0">
                        <a:effectLst/>
                        <a:latin typeface="Calibri" panose="020F0502020204030204" pitchFamily="34" charset="0"/>
                      </a:endParaRPr>
                    </a:p>
                  </a:txBody>
                  <a:tcPr marL="115574" marR="6421" marT="6421" marB="30819" anchor="b"/>
                </a:tc>
                <a:extLst>
                  <a:ext uri="{0D108BD9-81ED-4DB2-BD59-A6C34878D82A}">
                    <a16:rowId xmlns:a16="http://schemas.microsoft.com/office/drawing/2014/main" val="392856842"/>
                  </a:ext>
                </a:extLst>
              </a:tr>
              <a:tr h="198409">
                <a:tc>
                  <a:txBody>
                    <a:bodyPr/>
                    <a:lstStyle/>
                    <a:p>
                      <a:pPr fontAlgn="b"/>
                      <a:endParaRPr lang="en-US" sz="900">
                        <a:effectLst/>
                        <a:latin typeface="Calibri" panose="020F0502020204030204" pitchFamily="34" charset="0"/>
                      </a:endParaRPr>
                    </a:p>
                  </a:txBody>
                  <a:tcPr marL="6421" marR="6421" marT="6421" marB="30819" anchor="b"/>
                </a:tc>
                <a:tc>
                  <a:txBody>
                    <a:bodyPr/>
                    <a:lstStyle/>
                    <a:p>
                      <a:pPr fontAlgn="b"/>
                      <a:r>
                        <a:rPr lang="en-US" sz="900" dirty="0">
                          <a:effectLst/>
                        </a:rPr>
                        <a:t>7000</a:t>
                      </a:r>
                      <a:endParaRPr lang="en-US" sz="900" dirty="0">
                        <a:effectLst/>
                        <a:latin typeface="Calibri" panose="020F0502020204030204" pitchFamily="34" charset="0"/>
                      </a:endParaRPr>
                    </a:p>
                  </a:txBody>
                  <a:tcPr marL="6421" marR="6421" marT="6421" marB="30819" anchor="b"/>
                </a:tc>
                <a:tc>
                  <a:txBody>
                    <a:bodyPr/>
                    <a:lstStyle/>
                    <a:p>
                      <a:pPr fontAlgn="b"/>
                      <a:r>
                        <a:rPr lang="en-US" sz="900" dirty="0" err="1">
                          <a:effectLst/>
                        </a:rPr>
                        <a:t>Inkopen</a:t>
                      </a:r>
                      <a:r>
                        <a:rPr lang="en-US" sz="900" dirty="0">
                          <a:effectLst/>
                        </a:rPr>
                        <a:t> </a:t>
                      </a:r>
                      <a:endParaRPr lang="en-US" sz="900" dirty="0">
                        <a:effectLst/>
                        <a:latin typeface="Calibri" panose="020F0502020204030204" pitchFamily="34" charset="0"/>
                      </a:endParaRPr>
                    </a:p>
                  </a:txBody>
                  <a:tcPr marL="6421" marR="6421" marT="6421" marB="30819" anchor="b"/>
                </a:tc>
                <a:tc>
                  <a:txBody>
                    <a:bodyPr/>
                    <a:lstStyle/>
                    <a:p>
                      <a:pPr fontAlgn="b"/>
                      <a:r>
                        <a:rPr lang="en-US" sz="900" dirty="0">
                          <a:effectLst/>
                        </a:rPr>
                        <a:t> € -   </a:t>
                      </a:r>
                      <a:endParaRPr lang="en-US" sz="900" dirty="0">
                        <a:effectLst/>
                        <a:latin typeface="Calibri" panose="020F0502020204030204" pitchFamily="34" charset="0"/>
                      </a:endParaRPr>
                    </a:p>
                  </a:txBody>
                  <a:tcPr marL="115574" marR="6421" marT="6421" marB="30819" anchor="b"/>
                </a:tc>
                <a:tc>
                  <a:txBody>
                    <a:bodyPr/>
                    <a:lstStyle/>
                    <a:p>
                      <a:pPr fontAlgn="b"/>
                      <a:r>
                        <a:rPr lang="en-US" sz="900" dirty="0">
                          <a:effectLst/>
                        </a:rPr>
                        <a:t> € -   </a:t>
                      </a:r>
                      <a:endParaRPr lang="en-US" sz="900" dirty="0">
                        <a:effectLst/>
                        <a:latin typeface="Calibri" panose="020F0502020204030204" pitchFamily="34" charset="0"/>
                      </a:endParaRPr>
                    </a:p>
                  </a:txBody>
                  <a:tcPr marL="115574" marR="6421" marT="6421" marB="30819" anchor="b"/>
                </a:tc>
                <a:extLst>
                  <a:ext uri="{0D108BD9-81ED-4DB2-BD59-A6C34878D82A}">
                    <a16:rowId xmlns:a16="http://schemas.microsoft.com/office/drawing/2014/main" val="1336430570"/>
                  </a:ext>
                </a:extLst>
              </a:tr>
              <a:tr h="198409">
                <a:tc>
                  <a:txBody>
                    <a:bodyPr/>
                    <a:lstStyle/>
                    <a:p>
                      <a:pPr fontAlgn="b"/>
                      <a:endParaRPr lang="en-US" sz="900">
                        <a:effectLst/>
                        <a:latin typeface="Calibri" panose="020F0502020204030204" pitchFamily="34" charset="0"/>
                      </a:endParaRPr>
                    </a:p>
                  </a:txBody>
                  <a:tcPr marL="6421" marR="6421" marT="6421" marB="30819" anchor="b"/>
                </a:tc>
                <a:tc>
                  <a:txBody>
                    <a:bodyPr/>
                    <a:lstStyle/>
                    <a:p>
                      <a:pPr fontAlgn="b"/>
                      <a:r>
                        <a:rPr lang="en-US" sz="900" dirty="0">
                          <a:effectLst/>
                        </a:rPr>
                        <a:t>8000</a:t>
                      </a:r>
                      <a:endParaRPr lang="en-US" sz="900" dirty="0">
                        <a:effectLst/>
                        <a:latin typeface="Calibri" panose="020F0502020204030204" pitchFamily="34" charset="0"/>
                      </a:endParaRPr>
                    </a:p>
                  </a:txBody>
                  <a:tcPr marL="6421" marR="6421" marT="6421" marB="30819" anchor="b"/>
                </a:tc>
                <a:tc>
                  <a:txBody>
                    <a:bodyPr/>
                    <a:lstStyle/>
                    <a:p>
                      <a:pPr fontAlgn="b"/>
                      <a:r>
                        <a:rPr lang="en-US" sz="900" dirty="0" err="1">
                          <a:effectLst/>
                        </a:rPr>
                        <a:t>Omzet</a:t>
                      </a:r>
                      <a:r>
                        <a:rPr lang="en-US" sz="900" dirty="0">
                          <a:effectLst/>
                        </a:rPr>
                        <a:t> NL </a:t>
                      </a:r>
                      <a:endParaRPr lang="en-US" sz="900" dirty="0">
                        <a:effectLst/>
                        <a:latin typeface="Calibri" panose="020F0502020204030204" pitchFamily="34" charset="0"/>
                      </a:endParaRPr>
                    </a:p>
                  </a:txBody>
                  <a:tcPr marL="6421" marR="6421" marT="6421" marB="30819" anchor="b"/>
                </a:tc>
                <a:tc>
                  <a:txBody>
                    <a:bodyPr/>
                    <a:lstStyle/>
                    <a:p>
                      <a:pPr fontAlgn="b"/>
                      <a:r>
                        <a:rPr lang="en-US" sz="900" dirty="0">
                          <a:effectLst/>
                        </a:rPr>
                        <a:t> € -   </a:t>
                      </a:r>
                      <a:endParaRPr lang="en-US" sz="900" dirty="0">
                        <a:effectLst/>
                        <a:latin typeface="Calibri" panose="020F0502020204030204" pitchFamily="34" charset="0"/>
                      </a:endParaRPr>
                    </a:p>
                  </a:txBody>
                  <a:tcPr marL="115574" marR="6421" marT="6421" marB="30819" anchor="b"/>
                </a:tc>
                <a:tc>
                  <a:txBody>
                    <a:bodyPr/>
                    <a:lstStyle/>
                    <a:p>
                      <a:pPr fontAlgn="b"/>
                      <a:r>
                        <a:rPr lang="en-US" sz="900" dirty="0">
                          <a:effectLst/>
                        </a:rPr>
                        <a:t> € 25.119,01 </a:t>
                      </a:r>
                      <a:endParaRPr lang="en-US" sz="900" dirty="0">
                        <a:effectLst/>
                        <a:latin typeface="Calibri" panose="020F0502020204030204" pitchFamily="34" charset="0"/>
                      </a:endParaRPr>
                    </a:p>
                  </a:txBody>
                  <a:tcPr marL="115574" marR="6421" marT="6421" marB="30819" anchor="b"/>
                </a:tc>
                <a:extLst>
                  <a:ext uri="{0D108BD9-81ED-4DB2-BD59-A6C34878D82A}">
                    <a16:rowId xmlns:a16="http://schemas.microsoft.com/office/drawing/2014/main" val="3544885231"/>
                  </a:ext>
                </a:extLst>
              </a:tr>
              <a:tr h="198409">
                <a:tc>
                  <a:txBody>
                    <a:bodyPr/>
                    <a:lstStyle/>
                    <a:p>
                      <a:pPr fontAlgn="b"/>
                      <a:endParaRPr lang="en-US" sz="900">
                        <a:effectLst/>
                        <a:latin typeface="Calibri" panose="020F0502020204030204" pitchFamily="34" charset="0"/>
                      </a:endParaRPr>
                    </a:p>
                  </a:txBody>
                  <a:tcPr marL="6421" marR="6421" marT="6421" marB="30819" anchor="b"/>
                </a:tc>
                <a:tc>
                  <a:txBody>
                    <a:bodyPr/>
                    <a:lstStyle/>
                    <a:p>
                      <a:pPr fontAlgn="b"/>
                      <a:r>
                        <a:rPr lang="en-US" sz="900" dirty="0">
                          <a:effectLst/>
                        </a:rPr>
                        <a:t>8010</a:t>
                      </a:r>
                      <a:endParaRPr lang="en-US" sz="900" dirty="0">
                        <a:effectLst/>
                        <a:latin typeface="Calibri" panose="020F0502020204030204" pitchFamily="34" charset="0"/>
                      </a:endParaRPr>
                    </a:p>
                  </a:txBody>
                  <a:tcPr marL="6421" marR="6421" marT="6421" marB="30819" anchor="b"/>
                </a:tc>
                <a:tc>
                  <a:txBody>
                    <a:bodyPr/>
                    <a:lstStyle/>
                    <a:p>
                      <a:pPr fontAlgn="b"/>
                      <a:r>
                        <a:rPr lang="en-US" sz="900" dirty="0" err="1">
                          <a:effectLst/>
                        </a:rPr>
                        <a:t>Omzet</a:t>
                      </a:r>
                      <a:r>
                        <a:rPr lang="en-US" sz="900" dirty="0">
                          <a:effectLst/>
                        </a:rPr>
                        <a:t> EU </a:t>
                      </a:r>
                      <a:endParaRPr lang="en-US" sz="900" dirty="0">
                        <a:effectLst/>
                        <a:latin typeface="Calibri" panose="020F0502020204030204" pitchFamily="34" charset="0"/>
                      </a:endParaRPr>
                    </a:p>
                  </a:txBody>
                  <a:tcPr marL="6421" marR="6421" marT="6421" marB="30819" anchor="b"/>
                </a:tc>
                <a:tc>
                  <a:txBody>
                    <a:bodyPr/>
                    <a:lstStyle/>
                    <a:p>
                      <a:pPr fontAlgn="b"/>
                      <a:r>
                        <a:rPr lang="en-US" sz="900" dirty="0">
                          <a:effectLst/>
                        </a:rPr>
                        <a:t> € -   </a:t>
                      </a:r>
                      <a:endParaRPr lang="en-US" sz="900" dirty="0">
                        <a:effectLst/>
                        <a:latin typeface="Calibri" panose="020F0502020204030204" pitchFamily="34" charset="0"/>
                      </a:endParaRPr>
                    </a:p>
                  </a:txBody>
                  <a:tcPr marL="115574" marR="6421" marT="6421" marB="30819" anchor="b"/>
                </a:tc>
                <a:tc>
                  <a:txBody>
                    <a:bodyPr/>
                    <a:lstStyle/>
                    <a:p>
                      <a:pPr fontAlgn="b"/>
                      <a:r>
                        <a:rPr lang="en-US" sz="900" dirty="0">
                          <a:effectLst/>
                        </a:rPr>
                        <a:t> € -   </a:t>
                      </a:r>
                      <a:endParaRPr lang="en-US" sz="900" dirty="0">
                        <a:effectLst/>
                        <a:latin typeface="Calibri" panose="020F0502020204030204" pitchFamily="34" charset="0"/>
                      </a:endParaRPr>
                    </a:p>
                  </a:txBody>
                  <a:tcPr marL="115574" marR="6421" marT="6421" marB="30819" anchor="b"/>
                </a:tc>
                <a:extLst>
                  <a:ext uri="{0D108BD9-81ED-4DB2-BD59-A6C34878D82A}">
                    <a16:rowId xmlns:a16="http://schemas.microsoft.com/office/drawing/2014/main" val="711143317"/>
                  </a:ext>
                </a:extLst>
              </a:tr>
              <a:tr h="175880">
                <a:tc gridSpan="2">
                  <a:txBody>
                    <a:bodyPr/>
                    <a:lstStyle/>
                    <a:p>
                      <a:pPr fontAlgn="b"/>
                      <a:endParaRPr lang="en-US" sz="900">
                        <a:effectLst/>
                        <a:latin typeface="Calibri" panose="020F0502020204030204" pitchFamily="34" charset="0"/>
                      </a:endParaRPr>
                    </a:p>
                  </a:txBody>
                  <a:tcPr marL="6421" marR="6421" marT="6421" marB="30819" anchor="b"/>
                </a:tc>
                <a:tc hMerge="1">
                  <a:txBody>
                    <a:bodyPr/>
                    <a:lstStyle/>
                    <a:p>
                      <a:endParaRPr lang="en-US"/>
                    </a:p>
                  </a:txBody>
                  <a:tcPr/>
                </a:tc>
                <a:tc>
                  <a:txBody>
                    <a:bodyPr/>
                    <a:lstStyle/>
                    <a:p>
                      <a:pPr fontAlgn="b"/>
                      <a:endParaRPr lang="en-US" sz="900">
                        <a:effectLst/>
                        <a:latin typeface="Calibri" panose="020F0502020204030204" pitchFamily="34" charset="0"/>
                      </a:endParaRPr>
                    </a:p>
                  </a:txBody>
                  <a:tcPr marL="6421" marR="6421" marT="6421" marB="30819" anchor="b"/>
                </a:tc>
                <a:tc>
                  <a:txBody>
                    <a:bodyPr/>
                    <a:lstStyle/>
                    <a:p>
                      <a:pPr fontAlgn="b"/>
                      <a:endParaRPr lang="en-US" sz="900">
                        <a:effectLst/>
                        <a:latin typeface="Calibri" panose="020F0502020204030204" pitchFamily="34" charset="0"/>
                      </a:endParaRPr>
                    </a:p>
                  </a:txBody>
                  <a:tcPr marL="115574" marR="6421" marT="6421" marB="30819" anchor="b"/>
                </a:tc>
                <a:tc>
                  <a:txBody>
                    <a:bodyPr/>
                    <a:lstStyle/>
                    <a:p>
                      <a:pPr fontAlgn="b"/>
                      <a:endParaRPr lang="en-US" sz="900">
                        <a:effectLst/>
                        <a:latin typeface="Calibri" panose="020F0502020204030204" pitchFamily="34" charset="0"/>
                      </a:endParaRPr>
                    </a:p>
                  </a:txBody>
                  <a:tcPr marL="115574" marR="6421" marT="6421" marB="30819" anchor="b"/>
                </a:tc>
                <a:extLst>
                  <a:ext uri="{0D108BD9-81ED-4DB2-BD59-A6C34878D82A}">
                    <a16:rowId xmlns:a16="http://schemas.microsoft.com/office/drawing/2014/main" val="28155718"/>
                  </a:ext>
                </a:extLst>
              </a:tr>
              <a:tr h="175880">
                <a:tc gridSpan="2">
                  <a:txBody>
                    <a:bodyPr/>
                    <a:lstStyle/>
                    <a:p>
                      <a:pPr fontAlgn="b"/>
                      <a:endParaRPr lang="en-US" sz="900">
                        <a:effectLst/>
                        <a:latin typeface="Calibri" panose="020F0502020204030204" pitchFamily="34" charset="0"/>
                      </a:endParaRPr>
                    </a:p>
                  </a:txBody>
                  <a:tcPr marL="6421" marR="6421" marT="6421" marB="30819" anchor="b"/>
                </a:tc>
                <a:tc hMerge="1">
                  <a:txBody>
                    <a:bodyPr/>
                    <a:lstStyle/>
                    <a:p>
                      <a:endParaRPr lang="en-US"/>
                    </a:p>
                  </a:txBody>
                  <a:tcPr/>
                </a:tc>
                <a:tc>
                  <a:txBody>
                    <a:bodyPr/>
                    <a:lstStyle/>
                    <a:p>
                      <a:pPr fontAlgn="b"/>
                      <a:endParaRPr lang="en-US" sz="900">
                        <a:effectLst/>
                        <a:latin typeface="Calibri" panose="020F0502020204030204" pitchFamily="34" charset="0"/>
                      </a:endParaRPr>
                    </a:p>
                  </a:txBody>
                  <a:tcPr marL="6421" marR="6421" marT="6421" marB="30819" anchor="b"/>
                </a:tc>
                <a:tc>
                  <a:txBody>
                    <a:bodyPr/>
                    <a:lstStyle/>
                    <a:p>
                      <a:pPr fontAlgn="b"/>
                      <a:endParaRPr lang="en-US" sz="900">
                        <a:effectLst/>
                        <a:latin typeface="Calibri" panose="020F0502020204030204" pitchFamily="34" charset="0"/>
                      </a:endParaRPr>
                    </a:p>
                  </a:txBody>
                  <a:tcPr marL="115574" marR="6421" marT="6421" marB="30819" anchor="b"/>
                </a:tc>
                <a:tc>
                  <a:txBody>
                    <a:bodyPr/>
                    <a:lstStyle/>
                    <a:p>
                      <a:pPr fontAlgn="b"/>
                      <a:endParaRPr lang="en-US" sz="900">
                        <a:effectLst/>
                        <a:latin typeface="Calibri" panose="020F0502020204030204" pitchFamily="34" charset="0"/>
                      </a:endParaRPr>
                    </a:p>
                  </a:txBody>
                  <a:tcPr marL="115574" marR="6421" marT="6421" marB="30819" anchor="b"/>
                </a:tc>
                <a:extLst>
                  <a:ext uri="{0D108BD9-81ED-4DB2-BD59-A6C34878D82A}">
                    <a16:rowId xmlns:a16="http://schemas.microsoft.com/office/drawing/2014/main" val="3577110027"/>
                  </a:ext>
                </a:extLst>
              </a:tr>
              <a:tr h="198409">
                <a:tc gridSpan="2">
                  <a:txBody>
                    <a:bodyPr/>
                    <a:lstStyle/>
                    <a:p>
                      <a:pPr fontAlgn="b"/>
                      <a:endParaRPr lang="en-US" sz="900">
                        <a:effectLst/>
                        <a:latin typeface="Calibri" panose="020F0502020204030204" pitchFamily="34" charset="0"/>
                      </a:endParaRPr>
                    </a:p>
                  </a:txBody>
                  <a:tcPr marL="6421" marR="6421" marT="6421" marB="30819" anchor="b"/>
                </a:tc>
                <a:tc hMerge="1">
                  <a:txBody>
                    <a:bodyPr/>
                    <a:lstStyle/>
                    <a:p>
                      <a:endParaRPr lang="en-US"/>
                    </a:p>
                  </a:txBody>
                  <a:tcPr/>
                </a:tc>
                <a:tc>
                  <a:txBody>
                    <a:bodyPr/>
                    <a:lstStyle/>
                    <a:p>
                      <a:pPr fontAlgn="b"/>
                      <a:r>
                        <a:rPr lang="en-US" sz="900" dirty="0">
                          <a:effectLst/>
                        </a:rPr>
                        <a:t>Saldo </a:t>
                      </a:r>
                      <a:r>
                        <a:rPr lang="en-US" sz="900" dirty="0" err="1">
                          <a:effectLst/>
                        </a:rPr>
                        <a:t>winst</a:t>
                      </a:r>
                      <a:endParaRPr lang="en-US" sz="900" i="1" dirty="0" err="1">
                        <a:effectLst/>
                        <a:latin typeface="Calibri" panose="020F0502020204030204" pitchFamily="34" charset="0"/>
                      </a:endParaRPr>
                    </a:p>
                  </a:txBody>
                  <a:tcPr marL="6421" marR="6421" marT="6421" marB="30819" anchor="b"/>
                </a:tc>
                <a:tc>
                  <a:txBody>
                    <a:bodyPr/>
                    <a:lstStyle/>
                    <a:p>
                      <a:pPr fontAlgn="b"/>
                      <a:r>
                        <a:rPr lang="en-US" sz="900" dirty="0">
                          <a:effectLst/>
                        </a:rPr>
                        <a:t> € 29.177,81 </a:t>
                      </a:r>
                      <a:endParaRPr lang="en-US" sz="900" i="1" dirty="0">
                        <a:effectLst/>
                        <a:latin typeface="Calibri" panose="020F0502020204030204" pitchFamily="34" charset="0"/>
                      </a:endParaRPr>
                    </a:p>
                  </a:txBody>
                  <a:tcPr marL="115574" marR="6421" marT="6421" marB="30819" anchor="b"/>
                </a:tc>
                <a:tc>
                  <a:txBody>
                    <a:bodyPr/>
                    <a:lstStyle/>
                    <a:p>
                      <a:pPr fontAlgn="b"/>
                      <a:endParaRPr lang="en-US" sz="900">
                        <a:effectLst/>
                        <a:latin typeface="Calibri" panose="020F0502020204030204" pitchFamily="34" charset="0"/>
                      </a:endParaRPr>
                    </a:p>
                  </a:txBody>
                  <a:tcPr marL="115574" marR="6421" marT="6421" marB="30819" anchor="b"/>
                </a:tc>
                <a:extLst>
                  <a:ext uri="{0D108BD9-81ED-4DB2-BD59-A6C34878D82A}">
                    <a16:rowId xmlns:a16="http://schemas.microsoft.com/office/drawing/2014/main" val="2619926994"/>
                  </a:ext>
                </a:extLst>
              </a:tr>
              <a:tr h="198409">
                <a:tc gridSpan="2">
                  <a:txBody>
                    <a:bodyPr/>
                    <a:lstStyle/>
                    <a:p>
                      <a:pPr fontAlgn="b"/>
                      <a:endParaRPr lang="en-US" sz="900">
                        <a:effectLst/>
                        <a:latin typeface="Calibri" panose="020F0502020204030204" pitchFamily="34" charset="0"/>
                      </a:endParaRPr>
                    </a:p>
                  </a:txBody>
                  <a:tcPr marL="6421" marR="6421" marT="6421" marB="30819" anchor="b"/>
                </a:tc>
                <a:tc hMerge="1">
                  <a:txBody>
                    <a:bodyPr/>
                    <a:lstStyle/>
                    <a:p>
                      <a:endParaRPr lang="en-US"/>
                    </a:p>
                  </a:txBody>
                  <a:tcPr/>
                </a:tc>
                <a:tc>
                  <a:txBody>
                    <a:bodyPr/>
                    <a:lstStyle/>
                    <a:p>
                      <a:pPr fontAlgn="b"/>
                      <a:endParaRPr lang="en-US" sz="900">
                        <a:solidFill>
                          <a:srgbClr val="FFFFFF"/>
                        </a:solidFill>
                        <a:effectLst/>
                        <a:latin typeface="Calibri" panose="020F0502020204030204" pitchFamily="34" charset="0"/>
                      </a:endParaRPr>
                    </a:p>
                  </a:txBody>
                  <a:tcPr marL="6421" marR="6421" marT="6421" marB="30819" anchor="b"/>
                </a:tc>
                <a:tc>
                  <a:txBody>
                    <a:bodyPr/>
                    <a:lstStyle/>
                    <a:p>
                      <a:pPr fontAlgn="b"/>
                      <a:r>
                        <a:rPr lang="en-US" sz="900" dirty="0">
                          <a:effectLst/>
                        </a:rPr>
                        <a:t> € 30.619,01 </a:t>
                      </a:r>
                      <a:endParaRPr lang="en-US" sz="900" dirty="0">
                        <a:solidFill>
                          <a:srgbClr val="FFFFFF"/>
                        </a:solidFill>
                        <a:effectLst/>
                        <a:latin typeface="Calibri" panose="020F0502020204030204" pitchFamily="34" charset="0"/>
                      </a:endParaRPr>
                    </a:p>
                  </a:txBody>
                  <a:tcPr marL="115574" marR="6421" marT="6421" marB="30819" anchor="b"/>
                </a:tc>
                <a:tc>
                  <a:txBody>
                    <a:bodyPr/>
                    <a:lstStyle/>
                    <a:p>
                      <a:pPr fontAlgn="b"/>
                      <a:r>
                        <a:rPr lang="en-US" sz="900" dirty="0">
                          <a:effectLst/>
                        </a:rPr>
                        <a:t> € 30.619,01 </a:t>
                      </a:r>
                      <a:endParaRPr lang="en-US" sz="900" dirty="0">
                        <a:solidFill>
                          <a:srgbClr val="FFFFFF"/>
                        </a:solidFill>
                        <a:effectLst/>
                        <a:latin typeface="Calibri" panose="020F0502020204030204" pitchFamily="34" charset="0"/>
                      </a:endParaRPr>
                    </a:p>
                  </a:txBody>
                  <a:tcPr marL="115574" marR="6421" marT="6421" marB="30819" anchor="b"/>
                </a:tc>
                <a:extLst>
                  <a:ext uri="{0D108BD9-81ED-4DB2-BD59-A6C34878D82A}">
                    <a16:rowId xmlns:a16="http://schemas.microsoft.com/office/drawing/2014/main" val="191439933"/>
                  </a:ext>
                </a:extLst>
              </a:tr>
            </a:tbl>
          </a:graphicData>
        </a:graphic>
      </p:graphicFrame>
    </p:spTree>
    <p:extLst>
      <p:ext uri="{BB962C8B-B14F-4D97-AF65-F5344CB8AC3E}">
        <p14:creationId xmlns:p14="http://schemas.microsoft.com/office/powerpoint/2010/main" val="1612115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D073016-B734-483B-8953-5BADEE1451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38600" y="0"/>
            <a:ext cx="8157458" cy="6858000"/>
          </a:xfrm>
          <a:prstGeom prst="rect">
            <a:avLst/>
          </a:prstGeom>
          <a:gradFill>
            <a:gsLst>
              <a:gs pos="2000">
                <a:schemeClr val="accent1"/>
              </a:gs>
              <a:gs pos="78000">
                <a:schemeClr val="accent1">
                  <a:lumMod val="50000"/>
                </a:schemeClr>
              </a:gs>
              <a:gs pos="100000">
                <a:srgbClr val="000000">
                  <a:alpha val="85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0A7EAB6-59D3-4325-8DE6-E0CA4009CE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4537" y="1839884"/>
            <a:ext cx="8157460" cy="5017687"/>
          </a:xfrm>
          <a:prstGeom prst="rect">
            <a:avLst/>
          </a:prstGeom>
          <a:gradFill>
            <a:gsLst>
              <a:gs pos="0">
                <a:schemeClr val="accent1">
                  <a:lumMod val="60000"/>
                  <a:lumOff val="40000"/>
                  <a:alpha val="30000"/>
                </a:schemeClr>
              </a:gs>
              <a:gs pos="100000">
                <a:srgbClr val="000000">
                  <a:alpha val="44000"/>
                </a:srgbClr>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063179" y="-33131"/>
            <a:ext cx="6857999" cy="6923403"/>
          </a:xfrm>
          <a:prstGeom prst="rect">
            <a:avLst/>
          </a:prstGeom>
          <a:gradFill>
            <a:gsLst>
              <a:gs pos="56000">
                <a:schemeClr val="accent1">
                  <a:lumMod val="60000"/>
                  <a:lumOff val="40000"/>
                  <a:alpha val="0"/>
                </a:schemeClr>
              </a:gs>
              <a:gs pos="100000">
                <a:schemeClr val="accent1"/>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2">
            <a:extLst>
              <a:ext uri="{FF2B5EF4-FFF2-40B4-BE49-F238E27FC236}">
                <a16:creationId xmlns:a16="http://schemas.microsoft.com/office/drawing/2014/main" id="{C140E44C-E1EC-415D-ABC3-08528B9BC8C4}"/>
              </a:ext>
            </a:extLst>
          </p:cNvPr>
          <p:cNvGraphicFramePr>
            <a:graphicFrameLocks noGrp="1"/>
          </p:cNvGraphicFramePr>
          <p:nvPr>
            <p:extLst>
              <p:ext uri="{D42A27DB-BD31-4B8C-83A1-F6EECF244321}">
                <p14:modId xmlns:p14="http://schemas.microsoft.com/office/powerpoint/2010/main" val="3091188281"/>
              </p:ext>
            </p:extLst>
          </p:nvPr>
        </p:nvGraphicFramePr>
        <p:xfrm>
          <a:off x="1772658" y="457200"/>
          <a:ext cx="8646686" cy="5943609"/>
        </p:xfrm>
        <a:graphic>
          <a:graphicData uri="http://schemas.openxmlformats.org/drawingml/2006/table">
            <a:tbl>
              <a:tblPr firstRow="1" bandRow="1">
                <a:tableStyleId>{5C22544A-7EE6-4342-B048-85BDC9FD1C3A}</a:tableStyleId>
              </a:tblPr>
              <a:tblGrid>
                <a:gridCol w="1580943">
                  <a:extLst>
                    <a:ext uri="{9D8B030D-6E8A-4147-A177-3AD203B41FA5}">
                      <a16:colId xmlns:a16="http://schemas.microsoft.com/office/drawing/2014/main" val="4022350238"/>
                    </a:ext>
                  </a:extLst>
                </a:gridCol>
                <a:gridCol w="2998516">
                  <a:extLst>
                    <a:ext uri="{9D8B030D-6E8A-4147-A177-3AD203B41FA5}">
                      <a16:colId xmlns:a16="http://schemas.microsoft.com/office/drawing/2014/main" val="3588499399"/>
                    </a:ext>
                  </a:extLst>
                </a:gridCol>
                <a:gridCol w="2006353">
                  <a:extLst>
                    <a:ext uri="{9D8B030D-6E8A-4147-A177-3AD203B41FA5}">
                      <a16:colId xmlns:a16="http://schemas.microsoft.com/office/drawing/2014/main" val="1061477946"/>
                    </a:ext>
                  </a:extLst>
                </a:gridCol>
                <a:gridCol w="2060874">
                  <a:extLst>
                    <a:ext uri="{9D8B030D-6E8A-4147-A177-3AD203B41FA5}">
                      <a16:colId xmlns:a16="http://schemas.microsoft.com/office/drawing/2014/main" val="3074287769"/>
                    </a:ext>
                  </a:extLst>
                </a:gridCol>
              </a:tblGrid>
              <a:tr h="345507">
                <a:tc>
                  <a:txBody>
                    <a:bodyPr/>
                    <a:lstStyle/>
                    <a:p>
                      <a:pPr fontAlgn="b"/>
                      <a:r>
                        <a:rPr lang="en-US" sz="1700" dirty="0" err="1">
                          <a:effectLst/>
                        </a:rPr>
                        <a:t>Balans</a:t>
                      </a:r>
                      <a:r>
                        <a:rPr lang="en-US" sz="1700" dirty="0">
                          <a:effectLst/>
                        </a:rPr>
                        <a:t> 2020</a:t>
                      </a:r>
                      <a:endParaRPr lang="en-US" sz="1700" dirty="0">
                        <a:solidFill>
                          <a:srgbClr val="FFFFFF"/>
                        </a:solidFill>
                        <a:effectLst/>
                        <a:latin typeface="Calibri" panose="020F0502020204030204" pitchFamily="34" charset="0"/>
                      </a:endParaRPr>
                    </a:p>
                  </a:txBody>
                  <a:tcPr marL="8988" marR="8988" marT="8988" marB="43143" anchor="b"/>
                </a:tc>
                <a:tc>
                  <a:txBody>
                    <a:bodyPr/>
                    <a:lstStyle/>
                    <a:p>
                      <a:pPr fontAlgn="b"/>
                      <a:endParaRPr lang="en-US" sz="900">
                        <a:effectLst/>
                        <a:latin typeface="Calibri" panose="020F0502020204030204" pitchFamily="34" charset="0"/>
                      </a:endParaRPr>
                    </a:p>
                  </a:txBody>
                  <a:tcPr marL="8988" marR="8988" marT="8988" marB="43143" anchor="b"/>
                </a:tc>
                <a:tc>
                  <a:txBody>
                    <a:bodyPr/>
                    <a:lstStyle/>
                    <a:p>
                      <a:pPr fontAlgn="b"/>
                      <a:endParaRPr lang="en-US" sz="900">
                        <a:effectLst/>
                        <a:latin typeface="Calibri" panose="020F0502020204030204" pitchFamily="34" charset="0"/>
                      </a:endParaRPr>
                    </a:p>
                  </a:txBody>
                  <a:tcPr marL="8988" marR="8988" marT="8988" marB="43143" anchor="b"/>
                </a:tc>
                <a:tc>
                  <a:txBody>
                    <a:bodyPr/>
                    <a:lstStyle/>
                    <a:p>
                      <a:pPr fontAlgn="b"/>
                      <a:endParaRPr lang="en-US" sz="900">
                        <a:effectLst/>
                        <a:latin typeface="Calibri" panose="020F0502020204030204" pitchFamily="34" charset="0"/>
                      </a:endParaRPr>
                    </a:p>
                  </a:txBody>
                  <a:tcPr marL="8988" marR="8988" marT="8988" marB="43143" anchor="b"/>
                </a:tc>
                <a:extLst>
                  <a:ext uri="{0D108BD9-81ED-4DB2-BD59-A6C34878D82A}">
                    <a16:rowId xmlns:a16="http://schemas.microsoft.com/office/drawing/2014/main" val="2184657074"/>
                  </a:ext>
                </a:extLst>
              </a:tr>
              <a:tr h="243880">
                <a:tc>
                  <a:txBody>
                    <a:bodyPr/>
                    <a:lstStyle/>
                    <a:p>
                      <a:pPr fontAlgn="b"/>
                      <a:endParaRPr lang="en-US" sz="900">
                        <a:effectLst/>
                        <a:latin typeface="Calibri" panose="020F0502020204030204" pitchFamily="34" charset="0"/>
                      </a:endParaRPr>
                    </a:p>
                  </a:txBody>
                  <a:tcPr marL="8988" marR="8988" marT="8988" marB="43143" anchor="b"/>
                </a:tc>
                <a:tc>
                  <a:txBody>
                    <a:bodyPr/>
                    <a:lstStyle/>
                    <a:p>
                      <a:pPr fontAlgn="b"/>
                      <a:endParaRPr lang="en-US" sz="900">
                        <a:effectLst/>
                        <a:latin typeface="Calibri" panose="020F0502020204030204" pitchFamily="34" charset="0"/>
                      </a:endParaRPr>
                    </a:p>
                  </a:txBody>
                  <a:tcPr marL="8988" marR="8988" marT="8988" marB="43143" anchor="b"/>
                </a:tc>
                <a:tc>
                  <a:txBody>
                    <a:bodyPr/>
                    <a:lstStyle/>
                    <a:p>
                      <a:pPr fontAlgn="b"/>
                      <a:endParaRPr lang="en-US" sz="900">
                        <a:effectLst/>
                        <a:latin typeface="Calibri" panose="020F0502020204030204" pitchFamily="34" charset="0"/>
                      </a:endParaRPr>
                    </a:p>
                  </a:txBody>
                  <a:tcPr marL="8988" marR="8988" marT="8988" marB="43143" anchor="b"/>
                </a:tc>
                <a:tc>
                  <a:txBody>
                    <a:bodyPr/>
                    <a:lstStyle/>
                    <a:p>
                      <a:pPr fontAlgn="b"/>
                      <a:endParaRPr lang="en-US" sz="900">
                        <a:effectLst/>
                        <a:latin typeface="Calibri" panose="020F0502020204030204" pitchFamily="34" charset="0"/>
                      </a:endParaRPr>
                    </a:p>
                  </a:txBody>
                  <a:tcPr marL="8988" marR="8988" marT="8988" marB="43143" anchor="b"/>
                </a:tc>
                <a:extLst>
                  <a:ext uri="{0D108BD9-81ED-4DB2-BD59-A6C34878D82A}">
                    <a16:rowId xmlns:a16="http://schemas.microsoft.com/office/drawing/2014/main" val="2056486488"/>
                  </a:ext>
                </a:extLst>
              </a:tr>
              <a:tr h="243880">
                <a:tc>
                  <a:txBody>
                    <a:bodyPr/>
                    <a:lstStyle/>
                    <a:p>
                      <a:pPr fontAlgn="b"/>
                      <a:endParaRPr lang="en-US" sz="900">
                        <a:effectLst/>
                        <a:latin typeface="Calibri" panose="020F0502020204030204" pitchFamily="34" charset="0"/>
                      </a:endParaRPr>
                    </a:p>
                  </a:txBody>
                  <a:tcPr marL="8988" marR="8988" marT="8988" marB="43143" anchor="b"/>
                </a:tc>
                <a:tc>
                  <a:txBody>
                    <a:bodyPr/>
                    <a:lstStyle/>
                    <a:p>
                      <a:pPr fontAlgn="b"/>
                      <a:endParaRPr lang="en-US" sz="900">
                        <a:effectLst/>
                        <a:latin typeface="Calibri" panose="020F0502020204030204" pitchFamily="34" charset="0"/>
                      </a:endParaRPr>
                    </a:p>
                  </a:txBody>
                  <a:tcPr marL="8988" marR="8988" marT="8988" marB="43143" anchor="b"/>
                </a:tc>
                <a:tc>
                  <a:txBody>
                    <a:bodyPr/>
                    <a:lstStyle/>
                    <a:p>
                      <a:pPr fontAlgn="b"/>
                      <a:endParaRPr lang="en-US" sz="900">
                        <a:effectLst/>
                        <a:latin typeface="Calibri" panose="020F0502020204030204" pitchFamily="34" charset="0"/>
                      </a:endParaRPr>
                    </a:p>
                  </a:txBody>
                  <a:tcPr marL="8988" marR="8988" marT="8988" marB="43143" anchor="b"/>
                </a:tc>
                <a:tc>
                  <a:txBody>
                    <a:bodyPr/>
                    <a:lstStyle/>
                    <a:p>
                      <a:pPr fontAlgn="b"/>
                      <a:endParaRPr lang="en-US" sz="900">
                        <a:effectLst/>
                        <a:latin typeface="Calibri" panose="020F0502020204030204" pitchFamily="34" charset="0"/>
                      </a:endParaRPr>
                    </a:p>
                  </a:txBody>
                  <a:tcPr marL="8988" marR="8988" marT="8988" marB="43143" anchor="b"/>
                </a:tc>
                <a:extLst>
                  <a:ext uri="{0D108BD9-81ED-4DB2-BD59-A6C34878D82A}">
                    <a16:rowId xmlns:a16="http://schemas.microsoft.com/office/drawing/2014/main" val="2739663068"/>
                  </a:ext>
                </a:extLst>
              </a:tr>
              <a:tr h="243880">
                <a:tc>
                  <a:txBody>
                    <a:bodyPr/>
                    <a:lstStyle/>
                    <a:p>
                      <a:pPr fontAlgn="b"/>
                      <a:endParaRPr lang="en-US" sz="900">
                        <a:effectLst/>
                        <a:latin typeface="Calibri" panose="020F0502020204030204" pitchFamily="34" charset="0"/>
                      </a:endParaRPr>
                    </a:p>
                  </a:txBody>
                  <a:tcPr marL="8988" marR="8988" marT="8988" marB="43143" anchor="b"/>
                </a:tc>
                <a:tc>
                  <a:txBody>
                    <a:bodyPr/>
                    <a:lstStyle/>
                    <a:p>
                      <a:pPr fontAlgn="b"/>
                      <a:endParaRPr lang="en-US" sz="900">
                        <a:effectLst/>
                        <a:latin typeface="Calibri" panose="020F0502020204030204" pitchFamily="34" charset="0"/>
                      </a:endParaRPr>
                    </a:p>
                  </a:txBody>
                  <a:tcPr marL="8988" marR="8988" marT="8988" marB="43143" anchor="b"/>
                </a:tc>
                <a:tc>
                  <a:txBody>
                    <a:bodyPr/>
                    <a:lstStyle/>
                    <a:p>
                      <a:pPr fontAlgn="b"/>
                      <a:endParaRPr lang="en-US" sz="900">
                        <a:effectLst/>
                        <a:latin typeface="Calibri" panose="020F0502020204030204" pitchFamily="34" charset="0"/>
                      </a:endParaRPr>
                    </a:p>
                  </a:txBody>
                  <a:tcPr marL="8988" marR="8988" marT="8988" marB="43143" anchor="b"/>
                </a:tc>
                <a:tc>
                  <a:txBody>
                    <a:bodyPr/>
                    <a:lstStyle/>
                    <a:p>
                      <a:pPr fontAlgn="b"/>
                      <a:endParaRPr lang="en-US" sz="900">
                        <a:effectLst/>
                        <a:latin typeface="Calibri" panose="020F0502020204030204" pitchFamily="34" charset="0"/>
                      </a:endParaRPr>
                    </a:p>
                  </a:txBody>
                  <a:tcPr marL="8988" marR="8988" marT="8988" marB="43143" anchor="b"/>
                </a:tc>
                <a:extLst>
                  <a:ext uri="{0D108BD9-81ED-4DB2-BD59-A6C34878D82A}">
                    <a16:rowId xmlns:a16="http://schemas.microsoft.com/office/drawing/2014/main" val="48189268"/>
                  </a:ext>
                </a:extLst>
              </a:tr>
              <a:tr h="230458">
                <a:tc>
                  <a:txBody>
                    <a:bodyPr/>
                    <a:lstStyle/>
                    <a:p>
                      <a:pPr fontAlgn="b"/>
                      <a:r>
                        <a:rPr lang="en-US" sz="900" dirty="0">
                          <a:effectLst/>
                        </a:rPr>
                        <a:t>Code</a:t>
                      </a:r>
                      <a:endParaRPr lang="en-US" sz="900" b="1" dirty="0">
                        <a:effectLst/>
                        <a:latin typeface="Calibri" panose="020F0502020204030204" pitchFamily="34" charset="0"/>
                      </a:endParaRPr>
                    </a:p>
                  </a:txBody>
                  <a:tcPr marL="8988" marR="8988" marT="8988" marB="43143" anchor="b"/>
                </a:tc>
                <a:tc>
                  <a:txBody>
                    <a:bodyPr/>
                    <a:lstStyle/>
                    <a:p>
                      <a:pPr fontAlgn="b"/>
                      <a:r>
                        <a:rPr lang="en-US" sz="900" dirty="0" err="1">
                          <a:effectLst/>
                        </a:rPr>
                        <a:t>Omschrijving</a:t>
                      </a:r>
                      <a:endParaRPr lang="en-US" sz="900" b="1" dirty="0" err="1">
                        <a:effectLst/>
                        <a:latin typeface="Calibri" panose="020F0502020204030204" pitchFamily="34" charset="0"/>
                      </a:endParaRPr>
                    </a:p>
                  </a:txBody>
                  <a:tcPr marL="8988" marR="8988" marT="8988" marB="43143" anchor="b"/>
                </a:tc>
                <a:tc>
                  <a:txBody>
                    <a:bodyPr/>
                    <a:lstStyle/>
                    <a:p>
                      <a:pPr fontAlgn="b"/>
                      <a:r>
                        <a:rPr lang="en-US" sz="900" dirty="0">
                          <a:effectLst/>
                        </a:rPr>
                        <a:t>Activa</a:t>
                      </a:r>
                      <a:endParaRPr lang="en-US" sz="900" b="1" dirty="0">
                        <a:effectLst/>
                        <a:latin typeface="Calibri" panose="020F0502020204030204" pitchFamily="34" charset="0"/>
                      </a:endParaRPr>
                    </a:p>
                  </a:txBody>
                  <a:tcPr marL="161788" marR="8988" marT="8988" marB="43143" anchor="b"/>
                </a:tc>
                <a:tc>
                  <a:txBody>
                    <a:bodyPr/>
                    <a:lstStyle/>
                    <a:p>
                      <a:pPr fontAlgn="b"/>
                      <a:r>
                        <a:rPr lang="en-US" sz="900" dirty="0" err="1">
                          <a:effectLst/>
                        </a:rPr>
                        <a:t>Passiva</a:t>
                      </a:r>
                      <a:endParaRPr lang="en-US" sz="900" b="1" dirty="0" err="1">
                        <a:effectLst/>
                        <a:latin typeface="Calibri" panose="020F0502020204030204" pitchFamily="34" charset="0"/>
                      </a:endParaRPr>
                    </a:p>
                  </a:txBody>
                  <a:tcPr marL="161788" marR="8988" marT="8988" marB="43143" anchor="b"/>
                </a:tc>
                <a:extLst>
                  <a:ext uri="{0D108BD9-81ED-4DB2-BD59-A6C34878D82A}">
                    <a16:rowId xmlns:a16="http://schemas.microsoft.com/office/drawing/2014/main" val="1486828731"/>
                  </a:ext>
                </a:extLst>
              </a:tr>
              <a:tr h="230458">
                <a:tc>
                  <a:txBody>
                    <a:bodyPr/>
                    <a:lstStyle/>
                    <a:p>
                      <a:pPr fontAlgn="b"/>
                      <a:r>
                        <a:rPr lang="en-US" sz="900" dirty="0">
                          <a:effectLst/>
                        </a:rPr>
                        <a:t>0130</a:t>
                      </a:r>
                      <a:endParaRPr lang="en-US" sz="900" dirty="0">
                        <a:effectLst/>
                        <a:latin typeface="Calibri" panose="020F0502020204030204" pitchFamily="34" charset="0"/>
                      </a:endParaRPr>
                    </a:p>
                  </a:txBody>
                  <a:tcPr marL="8988" marR="8988" marT="8988" marB="43143" anchor="b"/>
                </a:tc>
                <a:tc>
                  <a:txBody>
                    <a:bodyPr/>
                    <a:lstStyle/>
                    <a:p>
                      <a:pPr fontAlgn="b"/>
                      <a:r>
                        <a:rPr lang="en-US" sz="900" dirty="0" err="1">
                          <a:effectLst/>
                        </a:rPr>
                        <a:t>Inventarissen</a:t>
                      </a:r>
                      <a:r>
                        <a:rPr lang="en-US" sz="900" dirty="0">
                          <a:effectLst/>
                        </a:rPr>
                        <a:t> </a:t>
                      </a:r>
                      <a:endParaRPr lang="en-US" sz="900" dirty="0">
                        <a:effectLst/>
                        <a:latin typeface="Calibri" panose="020F0502020204030204" pitchFamily="34" charset="0"/>
                      </a:endParaRPr>
                    </a:p>
                  </a:txBody>
                  <a:tcPr marL="8988" marR="8988" marT="8988" marB="43143" anchor="b"/>
                </a:tc>
                <a:tc>
                  <a:txBody>
                    <a:bodyPr/>
                    <a:lstStyle/>
                    <a:p>
                      <a:pPr fontAlgn="b"/>
                      <a:r>
                        <a:rPr lang="en-US" sz="900" dirty="0">
                          <a:effectLst/>
                        </a:rPr>
                        <a:t> € -   </a:t>
                      </a:r>
                      <a:endParaRPr lang="en-US" sz="900" dirty="0">
                        <a:effectLst/>
                        <a:latin typeface="Calibri" panose="020F0502020204030204" pitchFamily="34" charset="0"/>
                      </a:endParaRPr>
                    </a:p>
                  </a:txBody>
                  <a:tcPr marL="161788" marR="8988" marT="8988" marB="43143" anchor="b"/>
                </a:tc>
                <a:tc>
                  <a:txBody>
                    <a:bodyPr/>
                    <a:lstStyle/>
                    <a:p>
                      <a:pPr fontAlgn="b"/>
                      <a:r>
                        <a:rPr lang="en-US" sz="900" dirty="0">
                          <a:effectLst/>
                        </a:rPr>
                        <a:t> € -   </a:t>
                      </a:r>
                      <a:endParaRPr lang="en-US" sz="900" dirty="0">
                        <a:effectLst/>
                        <a:latin typeface="Calibri" panose="020F0502020204030204" pitchFamily="34" charset="0"/>
                      </a:endParaRPr>
                    </a:p>
                  </a:txBody>
                  <a:tcPr marL="161788" marR="8988" marT="8988" marB="43143" anchor="b"/>
                </a:tc>
                <a:extLst>
                  <a:ext uri="{0D108BD9-81ED-4DB2-BD59-A6C34878D82A}">
                    <a16:rowId xmlns:a16="http://schemas.microsoft.com/office/drawing/2014/main" val="3554227630"/>
                  </a:ext>
                </a:extLst>
              </a:tr>
              <a:tr h="230458">
                <a:tc>
                  <a:txBody>
                    <a:bodyPr/>
                    <a:lstStyle/>
                    <a:p>
                      <a:pPr fontAlgn="b"/>
                      <a:r>
                        <a:rPr lang="en-US" sz="900" dirty="0">
                          <a:effectLst/>
                        </a:rPr>
                        <a:t>0140</a:t>
                      </a:r>
                      <a:endParaRPr lang="en-US" sz="900" dirty="0">
                        <a:effectLst/>
                        <a:latin typeface="Calibri" panose="020F0502020204030204" pitchFamily="34" charset="0"/>
                      </a:endParaRPr>
                    </a:p>
                  </a:txBody>
                  <a:tcPr marL="8988" marR="8988" marT="8988" marB="43143" anchor="b"/>
                </a:tc>
                <a:tc>
                  <a:txBody>
                    <a:bodyPr/>
                    <a:lstStyle/>
                    <a:p>
                      <a:pPr fontAlgn="b"/>
                      <a:r>
                        <a:rPr lang="en-US" sz="900" dirty="0">
                          <a:effectLst/>
                        </a:rPr>
                        <a:t>Hardware </a:t>
                      </a:r>
                      <a:endParaRPr lang="en-US" sz="900" dirty="0">
                        <a:effectLst/>
                        <a:latin typeface="Calibri" panose="020F0502020204030204" pitchFamily="34" charset="0"/>
                      </a:endParaRPr>
                    </a:p>
                  </a:txBody>
                  <a:tcPr marL="8988" marR="8988" marT="8988" marB="43143" anchor="b"/>
                </a:tc>
                <a:tc>
                  <a:txBody>
                    <a:bodyPr/>
                    <a:lstStyle/>
                    <a:p>
                      <a:pPr fontAlgn="b"/>
                      <a:r>
                        <a:rPr lang="en-US" sz="900" dirty="0">
                          <a:effectLst/>
                        </a:rPr>
                        <a:t> € -   </a:t>
                      </a:r>
                      <a:endParaRPr lang="en-US" sz="900" dirty="0">
                        <a:effectLst/>
                        <a:latin typeface="Calibri" panose="020F0502020204030204" pitchFamily="34" charset="0"/>
                      </a:endParaRPr>
                    </a:p>
                  </a:txBody>
                  <a:tcPr marL="161788" marR="8988" marT="8988" marB="43143" anchor="b"/>
                </a:tc>
                <a:tc>
                  <a:txBody>
                    <a:bodyPr/>
                    <a:lstStyle/>
                    <a:p>
                      <a:pPr fontAlgn="b"/>
                      <a:r>
                        <a:rPr lang="en-US" sz="900" dirty="0">
                          <a:effectLst/>
                        </a:rPr>
                        <a:t> € -   </a:t>
                      </a:r>
                      <a:endParaRPr lang="en-US" sz="900" dirty="0">
                        <a:effectLst/>
                        <a:latin typeface="Calibri" panose="020F0502020204030204" pitchFamily="34" charset="0"/>
                      </a:endParaRPr>
                    </a:p>
                  </a:txBody>
                  <a:tcPr marL="161788" marR="8988" marT="8988" marB="43143" anchor="b"/>
                </a:tc>
                <a:extLst>
                  <a:ext uri="{0D108BD9-81ED-4DB2-BD59-A6C34878D82A}">
                    <a16:rowId xmlns:a16="http://schemas.microsoft.com/office/drawing/2014/main" val="439875977"/>
                  </a:ext>
                </a:extLst>
              </a:tr>
              <a:tr h="230458">
                <a:tc>
                  <a:txBody>
                    <a:bodyPr/>
                    <a:lstStyle/>
                    <a:p>
                      <a:pPr fontAlgn="b"/>
                      <a:r>
                        <a:rPr lang="en-US" sz="900" dirty="0">
                          <a:effectLst/>
                        </a:rPr>
                        <a:t>0740</a:t>
                      </a:r>
                      <a:endParaRPr lang="en-US" sz="900" dirty="0">
                        <a:effectLst/>
                        <a:latin typeface="Calibri" panose="020F0502020204030204" pitchFamily="34" charset="0"/>
                      </a:endParaRPr>
                    </a:p>
                  </a:txBody>
                  <a:tcPr marL="8988" marR="8988" marT="8988" marB="43143" anchor="b"/>
                </a:tc>
                <a:tc>
                  <a:txBody>
                    <a:bodyPr/>
                    <a:lstStyle/>
                    <a:p>
                      <a:pPr fontAlgn="b"/>
                      <a:r>
                        <a:rPr lang="en-US" sz="900" dirty="0" err="1">
                          <a:effectLst/>
                        </a:rPr>
                        <a:t>Langlopende</a:t>
                      </a:r>
                      <a:r>
                        <a:rPr lang="en-US" sz="900" dirty="0">
                          <a:effectLst/>
                        </a:rPr>
                        <a:t> </a:t>
                      </a:r>
                      <a:r>
                        <a:rPr lang="en-US" sz="900" dirty="0" err="1">
                          <a:effectLst/>
                        </a:rPr>
                        <a:t>leningen</a:t>
                      </a:r>
                      <a:r>
                        <a:rPr lang="en-US" sz="900" dirty="0">
                          <a:effectLst/>
                        </a:rPr>
                        <a:t> </a:t>
                      </a:r>
                      <a:endParaRPr lang="en-US" sz="900" dirty="0">
                        <a:effectLst/>
                        <a:latin typeface="Calibri" panose="020F0502020204030204" pitchFamily="34" charset="0"/>
                      </a:endParaRPr>
                    </a:p>
                  </a:txBody>
                  <a:tcPr marL="8988" marR="8988" marT="8988" marB="43143" anchor="b"/>
                </a:tc>
                <a:tc>
                  <a:txBody>
                    <a:bodyPr/>
                    <a:lstStyle/>
                    <a:p>
                      <a:pPr fontAlgn="b"/>
                      <a:r>
                        <a:rPr lang="en-US" sz="900" dirty="0">
                          <a:effectLst/>
                        </a:rPr>
                        <a:t> € -   </a:t>
                      </a:r>
                      <a:endParaRPr lang="en-US" sz="900" dirty="0">
                        <a:effectLst/>
                        <a:latin typeface="Calibri" panose="020F0502020204030204" pitchFamily="34" charset="0"/>
                      </a:endParaRPr>
                    </a:p>
                  </a:txBody>
                  <a:tcPr marL="161788" marR="8988" marT="8988" marB="43143" anchor="b"/>
                </a:tc>
                <a:tc>
                  <a:txBody>
                    <a:bodyPr/>
                    <a:lstStyle/>
                    <a:p>
                      <a:pPr fontAlgn="b"/>
                      <a:r>
                        <a:rPr lang="en-US" sz="900" dirty="0">
                          <a:effectLst/>
                        </a:rPr>
                        <a:t> € -   </a:t>
                      </a:r>
                      <a:endParaRPr lang="en-US" sz="900" dirty="0">
                        <a:effectLst/>
                        <a:latin typeface="Calibri" panose="020F0502020204030204" pitchFamily="34" charset="0"/>
                      </a:endParaRPr>
                    </a:p>
                  </a:txBody>
                  <a:tcPr marL="161788" marR="8988" marT="8988" marB="43143" anchor="b"/>
                </a:tc>
                <a:extLst>
                  <a:ext uri="{0D108BD9-81ED-4DB2-BD59-A6C34878D82A}">
                    <a16:rowId xmlns:a16="http://schemas.microsoft.com/office/drawing/2014/main" val="728697246"/>
                  </a:ext>
                </a:extLst>
              </a:tr>
              <a:tr h="230458">
                <a:tc>
                  <a:txBody>
                    <a:bodyPr/>
                    <a:lstStyle/>
                    <a:p>
                      <a:pPr fontAlgn="b"/>
                      <a:r>
                        <a:rPr lang="en-US" sz="900" dirty="0">
                          <a:effectLst/>
                        </a:rPr>
                        <a:t>1000</a:t>
                      </a:r>
                      <a:endParaRPr lang="en-US" sz="900" dirty="0">
                        <a:effectLst/>
                        <a:latin typeface="Calibri" panose="020F0502020204030204" pitchFamily="34" charset="0"/>
                      </a:endParaRPr>
                    </a:p>
                  </a:txBody>
                  <a:tcPr marL="8988" marR="8988" marT="8988" marB="43143" anchor="b"/>
                </a:tc>
                <a:tc>
                  <a:txBody>
                    <a:bodyPr/>
                    <a:lstStyle/>
                    <a:p>
                      <a:pPr fontAlgn="b"/>
                      <a:r>
                        <a:rPr lang="en-US" sz="900" dirty="0">
                          <a:effectLst/>
                        </a:rPr>
                        <a:t>Kas </a:t>
                      </a:r>
                      <a:endParaRPr lang="en-US" sz="900" dirty="0">
                        <a:effectLst/>
                        <a:latin typeface="Calibri" panose="020F0502020204030204" pitchFamily="34" charset="0"/>
                      </a:endParaRPr>
                    </a:p>
                  </a:txBody>
                  <a:tcPr marL="8988" marR="8988" marT="8988" marB="43143" anchor="b"/>
                </a:tc>
                <a:tc>
                  <a:txBody>
                    <a:bodyPr/>
                    <a:lstStyle/>
                    <a:p>
                      <a:pPr fontAlgn="b"/>
                      <a:r>
                        <a:rPr lang="en-US" sz="900" dirty="0">
                          <a:effectLst/>
                        </a:rPr>
                        <a:t> € -   </a:t>
                      </a:r>
                      <a:endParaRPr lang="en-US" sz="900" dirty="0">
                        <a:effectLst/>
                        <a:latin typeface="Calibri" panose="020F0502020204030204" pitchFamily="34" charset="0"/>
                      </a:endParaRPr>
                    </a:p>
                  </a:txBody>
                  <a:tcPr marL="161788" marR="8988" marT="8988" marB="43143" anchor="b"/>
                </a:tc>
                <a:tc>
                  <a:txBody>
                    <a:bodyPr/>
                    <a:lstStyle/>
                    <a:p>
                      <a:pPr fontAlgn="b"/>
                      <a:r>
                        <a:rPr lang="en-US" sz="900" dirty="0">
                          <a:effectLst/>
                        </a:rPr>
                        <a:t> € -   </a:t>
                      </a:r>
                      <a:endParaRPr lang="en-US" sz="900" dirty="0">
                        <a:effectLst/>
                        <a:latin typeface="Calibri" panose="020F0502020204030204" pitchFamily="34" charset="0"/>
                      </a:endParaRPr>
                    </a:p>
                  </a:txBody>
                  <a:tcPr marL="161788" marR="8988" marT="8988" marB="43143" anchor="b"/>
                </a:tc>
                <a:extLst>
                  <a:ext uri="{0D108BD9-81ED-4DB2-BD59-A6C34878D82A}">
                    <a16:rowId xmlns:a16="http://schemas.microsoft.com/office/drawing/2014/main" val="418237575"/>
                  </a:ext>
                </a:extLst>
              </a:tr>
              <a:tr h="230458">
                <a:tc>
                  <a:txBody>
                    <a:bodyPr/>
                    <a:lstStyle/>
                    <a:p>
                      <a:pPr fontAlgn="b"/>
                      <a:r>
                        <a:rPr lang="en-US" sz="900" dirty="0">
                          <a:effectLst/>
                        </a:rPr>
                        <a:t>1010</a:t>
                      </a:r>
                      <a:endParaRPr lang="en-US" sz="900" dirty="0">
                        <a:effectLst/>
                        <a:latin typeface="Calibri" panose="020F0502020204030204" pitchFamily="34" charset="0"/>
                      </a:endParaRPr>
                    </a:p>
                  </a:txBody>
                  <a:tcPr marL="8988" marR="8988" marT="8988" marB="43143" anchor="b"/>
                </a:tc>
                <a:tc>
                  <a:txBody>
                    <a:bodyPr/>
                    <a:lstStyle/>
                    <a:p>
                      <a:pPr fontAlgn="b"/>
                      <a:r>
                        <a:rPr lang="en-US" sz="900" dirty="0">
                          <a:effectLst/>
                        </a:rPr>
                        <a:t>Bank </a:t>
                      </a:r>
                      <a:endParaRPr lang="en-US" sz="900" dirty="0">
                        <a:effectLst/>
                        <a:latin typeface="Calibri" panose="020F0502020204030204" pitchFamily="34" charset="0"/>
                      </a:endParaRPr>
                    </a:p>
                  </a:txBody>
                  <a:tcPr marL="8988" marR="8988" marT="8988" marB="43143" anchor="b"/>
                </a:tc>
                <a:tc>
                  <a:txBody>
                    <a:bodyPr/>
                    <a:lstStyle/>
                    <a:p>
                      <a:pPr fontAlgn="b"/>
                      <a:r>
                        <a:rPr lang="en-US" sz="900" dirty="0">
                          <a:effectLst/>
                        </a:rPr>
                        <a:t> € 29.177,81 </a:t>
                      </a:r>
                      <a:endParaRPr lang="en-US" sz="900" dirty="0">
                        <a:effectLst/>
                        <a:latin typeface="Calibri" panose="020F0502020204030204" pitchFamily="34" charset="0"/>
                      </a:endParaRPr>
                    </a:p>
                  </a:txBody>
                  <a:tcPr marL="161788" marR="8988" marT="8988" marB="43143" anchor="b"/>
                </a:tc>
                <a:tc>
                  <a:txBody>
                    <a:bodyPr/>
                    <a:lstStyle/>
                    <a:p>
                      <a:pPr fontAlgn="b"/>
                      <a:r>
                        <a:rPr lang="en-US" sz="900" dirty="0">
                          <a:effectLst/>
                        </a:rPr>
                        <a:t> € -   </a:t>
                      </a:r>
                      <a:endParaRPr lang="en-US" sz="900" dirty="0">
                        <a:effectLst/>
                        <a:latin typeface="Calibri" panose="020F0502020204030204" pitchFamily="34" charset="0"/>
                      </a:endParaRPr>
                    </a:p>
                  </a:txBody>
                  <a:tcPr marL="161788" marR="8988" marT="8988" marB="43143" anchor="b"/>
                </a:tc>
                <a:extLst>
                  <a:ext uri="{0D108BD9-81ED-4DB2-BD59-A6C34878D82A}">
                    <a16:rowId xmlns:a16="http://schemas.microsoft.com/office/drawing/2014/main" val="1991111498"/>
                  </a:ext>
                </a:extLst>
              </a:tr>
              <a:tr h="230458">
                <a:tc>
                  <a:txBody>
                    <a:bodyPr/>
                    <a:lstStyle/>
                    <a:p>
                      <a:pPr fontAlgn="b"/>
                      <a:r>
                        <a:rPr lang="en-US" sz="900" dirty="0">
                          <a:effectLst/>
                        </a:rPr>
                        <a:t>1300</a:t>
                      </a:r>
                      <a:endParaRPr lang="en-US" sz="900" dirty="0">
                        <a:effectLst/>
                        <a:latin typeface="Calibri" panose="020F0502020204030204" pitchFamily="34" charset="0"/>
                      </a:endParaRPr>
                    </a:p>
                  </a:txBody>
                  <a:tcPr marL="8988" marR="8988" marT="8988" marB="43143" anchor="b"/>
                </a:tc>
                <a:tc>
                  <a:txBody>
                    <a:bodyPr/>
                    <a:lstStyle/>
                    <a:p>
                      <a:pPr fontAlgn="b"/>
                      <a:r>
                        <a:rPr lang="en-US" sz="900" dirty="0" err="1">
                          <a:effectLst/>
                        </a:rPr>
                        <a:t>Debiteuren</a:t>
                      </a:r>
                      <a:r>
                        <a:rPr lang="en-US" sz="900" dirty="0">
                          <a:effectLst/>
                        </a:rPr>
                        <a:t> </a:t>
                      </a:r>
                      <a:endParaRPr lang="en-US" sz="900" dirty="0">
                        <a:effectLst/>
                        <a:latin typeface="Calibri" panose="020F0502020204030204" pitchFamily="34" charset="0"/>
                      </a:endParaRPr>
                    </a:p>
                  </a:txBody>
                  <a:tcPr marL="8988" marR="8988" marT="8988" marB="43143" anchor="b"/>
                </a:tc>
                <a:tc>
                  <a:txBody>
                    <a:bodyPr/>
                    <a:lstStyle/>
                    <a:p>
                      <a:pPr fontAlgn="b"/>
                      <a:r>
                        <a:rPr lang="en-US" sz="900" dirty="0">
                          <a:effectLst/>
                        </a:rPr>
                        <a:t> € -   </a:t>
                      </a:r>
                      <a:endParaRPr lang="en-US" sz="900" dirty="0">
                        <a:effectLst/>
                        <a:latin typeface="Calibri" panose="020F0502020204030204" pitchFamily="34" charset="0"/>
                      </a:endParaRPr>
                    </a:p>
                  </a:txBody>
                  <a:tcPr marL="161788" marR="8988" marT="8988" marB="43143" anchor="b"/>
                </a:tc>
                <a:tc>
                  <a:txBody>
                    <a:bodyPr/>
                    <a:lstStyle/>
                    <a:p>
                      <a:pPr fontAlgn="b"/>
                      <a:r>
                        <a:rPr lang="en-US" sz="900" dirty="0">
                          <a:effectLst/>
                        </a:rPr>
                        <a:t> € -   </a:t>
                      </a:r>
                      <a:endParaRPr lang="en-US" sz="900" dirty="0">
                        <a:effectLst/>
                        <a:latin typeface="Calibri" panose="020F0502020204030204" pitchFamily="34" charset="0"/>
                      </a:endParaRPr>
                    </a:p>
                  </a:txBody>
                  <a:tcPr marL="161788" marR="8988" marT="8988" marB="43143" anchor="b"/>
                </a:tc>
                <a:extLst>
                  <a:ext uri="{0D108BD9-81ED-4DB2-BD59-A6C34878D82A}">
                    <a16:rowId xmlns:a16="http://schemas.microsoft.com/office/drawing/2014/main" val="1192439507"/>
                  </a:ext>
                </a:extLst>
              </a:tr>
              <a:tr h="230458">
                <a:tc>
                  <a:txBody>
                    <a:bodyPr/>
                    <a:lstStyle/>
                    <a:p>
                      <a:pPr fontAlgn="b"/>
                      <a:r>
                        <a:rPr lang="en-US" sz="900" dirty="0">
                          <a:effectLst/>
                        </a:rPr>
                        <a:t>1400</a:t>
                      </a:r>
                      <a:endParaRPr lang="en-US" sz="900" dirty="0">
                        <a:effectLst/>
                        <a:latin typeface="Calibri" panose="020F0502020204030204" pitchFamily="34" charset="0"/>
                      </a:endParaRPr>
                    </a:p>
                  </a:txBody>
                  <a:tcPr marL="8988" marR="8988" marT="8988" marB="43143" anchor="b"/>
                </a:tc>
                <a:tc>
                  <a:txBody>
                    <a:bodyPr/>
                    <a:lstStyle/>
                    <a:p>
                      <a:pPr fontAlgn="b"/>
                      <a:r>
                        <a:rPr lang="en-US" sz="900" dirty="0" err="1">
                          <a:effectLst/>
                        </a:rPr>
                        <a:t>Beginkapitaal</a:t>
                      </a:r>
                      <a:r>
                        <a:rPr lang="en-US" sz="900" dirty="0">
                          <a:effectLst/>
                        </a:rPr>
                        <a:t> </a:t>
                      </a:r>
                      <a:endParaRPr lang="en-US" sz="900" dirty="0">
                        <a:effectLst/>
                        <a:latin typeface="Calibri" panose="020F0502020204030204" pitchFamily="34" charset="0"/>
                      </a:endParaRPr>
                    </a:p>
                  </a:txBody>
                  <a:tcPr marL="8988" marR="8988" marT="8988" marB="43143" anchor="b"/>
                </a:tc>
                <a:tc>
                  <a:txBody>
                    <a:bodyPr/>
                    <a:lstStyle/>
                    <a:p>
                      <a:pPr fontAlgn="b"/>
                      <a:r>
                        <a:rPr lang="en-US" sz="900" dirty="0">
                          <a:effectLst/>
                        </a:rPr>
                        <a:t> € -   </a:t>
                      </a:r>
                      <a:endParaRPr lang="en-US" sz="900" dirty="0">
                        <a:effectLst/>
                        <a:latin typeface="Calibri" panose="020F0502020204030204" pitchFamily="34" charset="0"/>
                      </a:endParaRPr>
                    </a:p>
                  </a:txBody>
                  <a:tcPr marL="161788" marR="8988" marT="8988" marB="43143" anchor="b"/>
                </a:tc>
                <a:tc>
                  <a:txBody>
                    <a:bodyPr/>
                    <a:lstStyle/>
                    <a:p>
                      <a:pPr fontAlgn="b"/>
                      <a:r>
                        <a:rPr lang="en-US" sz="900" dirty="0">
                          <a:effectLst/>
                        </a:rPr>
                        <a:t> € -   </a:t>
                      </a:r>
                      <a:endParaRPr lang="en-US" sz="900" dirty="0">
                        <a:effectLst/>
                        <a:latin typeface="Calibri" panose="020F0502020204030204" pitchFamily="34" charset="0"/>
                      </a:endParaRPr>
                    </a:p>
                  </a:txBody>
                  <a:tcPr marL="161788" marR="8988" marT="8988" marB="43143" anchor="b"/>
                </a:tc>
                <a:extLst>
                  <a:ext uri="{0D108BD9-81ED-4DB2-BD59-A6C34878D82A}">
                    <a16:rowId xmlns:a16="http://schemas.microsoft.com/office/drawing/2014/main" val="3991379844"/>
                  </a:ext>
                </a:extLst>
              </a:tr>
              <a:tr h="230458">
                <a:tc>
                  <a:txBody>
                    <a:bodyPr/>
                    <a:lstStyle/>
                    <a:p>
                      <a:pPr fontAlgn="b"/>
                      <a:r>
                        <a:rPr lang="en-US" sz="900" dirty="0">
                          <a:effectLst/>
                        </a:rPr>
                        <a:t>1410</a:t>
                      </a:r>
                      <a:endParaRPr lang="en-US" sz="900" dirty="0">
                        <a:effectLst/>
                        <a:latin typeface="Calibri" panose="020F0502020204030204" pitchFamily="34" charset="0"/>
                      </a:endParaRPr>
                    </a:p>
                  </a:txBody>
                  <a:tcPr marL="8988" marR="8988" marT="8988" marB="43143" anchor="b"/>
                </a:tc>
                <a:tc>
                  <a:txBody>
                    <a:bodyPr/>
                    <a:lstStyle/>
                    <a:p>
                      <a:pPr fontAlgn="b"/>
                      <a:r>
                        <a:rPr lang="en-US" sz="900" dirty="0" err="1">
                          <a:effectLst/>
                        </a:rPr>
                        <a:t>Privé-opnamen</a:t>
                      </a:r>
                      <a:r>
                        <a:rPr lang="en-US" sz="900" dirty="0">
                          <a:effectLst/>
                        </a:rPr>
                        <a:t> en </a:t>
                      </a:r>
                      <a:r>
                        <a:rPr lang="en-US" sz="900" dirty="0" err="1">
                          <a:effectLst/>
                        </a:rPr>
                        <a:t>stortingen</a:t>
                      </a:r>
                      <a:r>
                        <a:rPr lang="en-US" sz="900" dirty="0">
                          <a:effectLst/>
                        </a:rPr>
                        <a:t> </a:t>
                      </a:r>
                      <a:endParaRPr lang="en-US" sz="900" dirty="0">
                        <a:effectLst/>
                        <a:latin typeface="Calibri" panose="020F0502020204030204" pitchFamily="34" charset="0"/>
                      </a:endParaRPr>
                    </a:p>
                  </a:txBody>
                  <a:tcPr marL="8988" marR="8988" marT="8988" marB="43143" anchor="b"/>
                </a:tc>
                <a:tc>
                  <a:txBody>
                    <a:bodyPr/>
                    <a:lstStyle/>
                    <a:p>
                      <a:pPr fontAlgn="b"/>
                      <a:r>
                        <a:rPr lang="en-US" sz="900" dirty="0">
                          <a:effectLst/>
                        </a:rPr>
                        <a:t> € -   </a:t>
                      </a:r>
                      <a:endParaRPr lang="en-US" sz="900" dirty="0">
                        <a:effectLst/>
                        <a:latin typeface="Calibri" panose="020F0502020204030204" pitchFamily="34" charset="0"/>
                      </a:endParaRPr>
                    </a:p>
                  </a:txBody>
                  <a:tcPr marL="161788" marR="8988" marT="8988" marB="43143" anchor="b"/>
                </a:tc>
                <a:tc>
                  <a:txBody>
                    <a:bodyPr/>
                    <a:lstStyle/>
                    <a:p>
                      <a:pPr fontAlgn="b"/>
                      <a:r>
                        <a:rPr lang="en-US" sz="900" dirty="0">
                          <a:effectLst/>
                        </a:rPr>
                        <a:t> € -   </a:t>
                      </a:r>
                      <a:endParaRPr lang="en-US" sz="900" dirty="0">
                        <a:effectLst/>
                        <a:latin typeface="Calibri" panose="020F0502020204030204" pitchFamily="34" charset="0"/>
                      </a:endParaRPr>
                    </a:p>
                  </a:txBody>
                  <a:tcPr marL="161788" marR="8988" marT="8988" marB="43143" anchor="b"/>
                </a:tc>
                <a:extLst>
                  <a:ext uri="{0D108BD9-81ED-4DB2-BD59-A6C34878D82A}">
                    <a16:rowId xmlns:a16="http://schemas.microsoft.com/office/drawing/2014/main" val="1304929590"/>
                  </a:ext>
                </a:extLst>
              </a:tr>
              <a:tr h="230458">
                <a:tc>
                  <a:txBody>
                    <a:bodyPr/>
                    <a:lstStyle/>
                    <a:p>
                      <a:pPr fontAlgn="b"/>
                      <a:r>
                        <a:rPr lang="en-US" sz="900" dirty="0">
                          <a:effectLst/>
                        </a:rPr>
                        <a:t>1500</a:t>
                      </a:r>
                      <a:endParaRPr lang="en-US" sz="900" dirty="0">
                        <a:effectLst/>
                        <a:latin typeface="Calibri" panose="020F0502020204030204" pitchFamily="34" charset="0"/>
                      </a:endParaRPr>
                    </a:p>
                  </a:txBody>
                  <a:tcPr marL="8988" marR="8988" marT="8988" marB="43143" anchor="b"/>
                </a:tc>
                <a:tc>
                  <a:txBody>
                    <a:bodyPr/>
                    <a:lstStyle/>
                    <a:p>
                      <a:pPr fontAlgn="b"/>
                      <a:r>
                        <a:rPr lang="en-US" sz="900" dirty="0" err="1">
                          <a:effectLst/>
                        </a:rPr>
                        <a:t>Vorderingen</a:t>
                      </a:r>
                      <a:r>
                        <a:rPr lang="en-US" sz="900" dirty="0">
                          <a:effectLst/>
                        </a:rPr>
                        <a:t> (</a:t>
                      </a:r>
                      <a:r>
                        <a:rPr lang="en-US" sz="900" dirty="0" err="1">
                          <a:effectLst/>
                        </a:rPr>
                        <a:t>kortlopend</a:t>
                      </a:r>
                      <a:r>
                        <a:rPr lang="en-US" sz="900" dirty="0">
                          <a:effectLst/>
                        </a:rPr>
                        <a:t>) </a:t>
                      </a:r>
                      <a:endParaRPr lang="en-US" sz="900" dirty="0">
                        <a:effectLst/>
                        <a:latin typeface="Calibri" panose="020F0502020204030204" pitchFamily="34" charset="0"/>
                      </a:endParaRPr>
                    </a:p>
                  </a:txBody>
                  <a:tcPr marL="8988" marR="8988" marT="8988" marB="43143" anchor="b"/>
                </a:tc>
                <a:tc>
                  <a:txBody>
                    <a:bodyPr/>
                    <a:lstStyle/>
                    <a:p>
                      <a:pPr fontAlgn="b"/>
                      <a:r>
                        <a:rPr lang="en-US" sz="900" dirty="0">
                          <a:effectLst/>
                        </a:rPr>
                        <a:t> € -   </a:t>
                      </a:r>
                      <a:endParaRPr lang="en-US" sz="900" dirty="0">
                        <a:effectLst/>
                        <a:latin typeface="Calibri" panose="020F0502020204030204" pitchFamily="34" charset="0"/>
                      </a:endParaRPr>
                    </a:p>
                  </a:txBody>
                  <a:tcPr marL="161788" marR="8988" marT="8988" marB="43143" anchor="b"/>
                </a:tc>
                <a:tc>
                  <a:txBody>
                    <a:bodyPr/>
                    <a:lstStyle/>
                    <a:p>
                      <a:pPr fontAlgn="b"/>
                      <a:r>
                        <a:rPr lang="en-US" sz="900" dirty="0">
                          <a:effectLst/>
                        </a:rPr>
                        <a:t> € -   </a:t>
                      </a:r>
                      <a:endParaRPr lang="en-US" sz="900" dirty="0">
                        <a:effectLst/>
                        <a:latin typeface="Calibri" panose="020F0502020204030204" pitchFamily="34" charset="0"/>
                      </a:endParaRPr>
                    </a:p>
                  </a:txBody>
                  <a:tcPr marL="161788" marR="8988" marT="8988" marB="43143" anchor="b"/>
                </a:tc>
                <a:extLst>
                  <a:ext uri="{0D108BD9-81ED-4DB2-BD59-A6C34878D82A}">
                    <a16:rowId xmlns:a16="http://schemas.microsoft.com/office/drawing/2014/main" val="2632688467"/>
                  </a:ext>
                </a:extLst>
              </a:tr>
              <a:tr h="230458">
                <a:tc>
                  <a:txBody>
                    <a:bodyPr/>
                    <a:lstStyle/>
                    <a:p>
                      <a:pPr fontAlgn="b"/>
                      <a:r>
                        <a:rPr lang="en-US" sz="900" dirty="0">
                          <a:effectLst/>
                        </a:rPr>
                        <a:t>1600</a:t>
                      </a:r>
                      <a:endParaRPr lang="en-US" sz="900" dirty="0">
                        <a:effectLst/>
                        <a:latin typeface="Calibri" panose="020F0502020204030204" pitchFamily="34" charset="0"/>
                      </a:endParaRPr>
                    </a:p>
                  </a:txBody>
                  <a:tcPr marL="8988" marR="8988" marT="8988" marB="43143" anchor="b"/>
                </a:tc>
                <a:tc>
                  <a:txBody>
                    <a:bodyPr/>
                    <a:lstStyle/>
                    <a:p>
                      <a:pPr fontAlgn="b"/>
                      <a:r>
                        <a:rPr lang="en-US" sz="900" dirty="0" err="1">
                          <a:effectLst/>
                        </a:rPr>
                        <a:t>Voorbelasting</a:t>
                      </a:r>
                      <a:r>
                        <a:rPr lang="en-US" sz="900" dirty="0">
                          <a:effectLst/>
                        </a:rPr>
                        <a:t> </a:t>
                      </a:r>
                      <a:endParaRPr lang="en-US" sz="900" dirty="0">
                        <a:effectLst/>
                        <a:latin typeface="Calibri" panose="020F0502020204030204" pitchFamily="34" charset="0"/>
                      </a:endParaRPr>
                    </a:p>
                  </a:txBody>
                  <a:tcPr marL="8988" marR="8988" marT="8988" marB="43143" anchor="b"/>
                </a:tc>
                <a:tc>
                  <a:txBody>
                    <a:bodyPr/>
                    <a:lstStyle/>
                    <a:p>
                      <a:pPr fontAlgn="b"/>
                      <a:r>
                        <a:rPr lang="en-US" sz="900" dirty="0">
                          <a:effectLst/>
                        </a:rPr>
                        <a:t> € -   </a:t>
                      </a:r>
                      <a:endParaRPr lang="en-US" sz="900" dirty="0">
                        <a:effectLst/>
                        <a:latin typeface="Calibri" panose="020F0502020204030204" pitchFamily="34" charset="0"/>
                      </a:endParaRPr>
                    </a:p>
                  </a:txBody>
                  <a:tcPr marL="161788" marR="8988" marT="8988" marB="43143" anchor="b"/>
                </a:tc>
                <a:tc>
                  <a:txBody>
                    <a:bodyPr/>
                    <a:lstStyle/>
                    <a:p>
                      <a:pPr fontAlgn="b"/>
                      <a:r>
                        <a:rPr lang="en-US" sz="900" dirty="0">
                          <a:effectLst/>
                        </a:rPr>
                        <a:t> € -   </a:t>
                      </a:r>
                      <a:endParaRPr lang="en-US" sz="900" dirty="0">
                        <a:effectLst/>
                        <a:latin typeface="Calibri" panose="020F0502020204030204" pitchFamily="34" charset="0"/>
                      </a:endParaRPr>
                    </a:p>
                  </a:txBody>
                  <a:tcPr marL="161788" marR="8988" marT="8988" marB="43143" anchor="b"/>
                </a:tc>
                <a:extLst>
                  <a:ext uri="{0D108BD9-81ED-4DB2-BD59-A6C34878D82A}">
                    <a16:rowId xmlns:a16="http://schemas.microsoft.com/office/drawing/2014/main" val="3968206453"/>
                  </a:ext>
                </a:extLst>
              </a:tr>
              <a:tr h="230458">
                <a:tc>
                  <a:txBody>
                    <a:bodyPr/>
                    <a:lstStyle/>
                    <a:p>
                      <a:pPr fontAlgn="b"/>
                      <a:r>
                        <a:rPr lang="en-US" sz="900" dirty="0">
                          <a:effectLst/>
                        </a:rPr>
                        <a:t>1630</a:t>
                      </a:r>
                      <a:endParaRPr lang="en-US" sz="900" dirty="0">
                        <a:effectLst/>
                        <a:latin typeface="Calibri" panose="020F0502020204030204" pitchFamily="34" charset="0"/>
                      </a:endParaRPr>
                    </a:p>
                  </a:txBody>
                  <a:tcPr marL="8988" marR="8988" marT="8988" marB="43143" anchor="b"/>
                </a:tc>
                <a:tc>
                  <a:txBody>
                    <a:bodyPr/>
                    <a:lstStyle/>
                    <a:p>
                      <a:pPr fontAlgn="b"/>
                      <a:r>
                        <a:rPr lang="en-US" sz="900" dirty="0">
                          <a:effectLst/>
                        </a:rPr>
                        <a:t>BTW </a:t>
                      </a:r>
                      <a:r>
                        <a:rPr lang="en-US" sz="900" dirty="0" err="1">
                          <a:effectLst/>
                        </a:rPr>
                        <a:t>Af</a:t>
                      </a:r>
                      <a:r>
                        <a:rPr lang="en-US" sz="900" dirty="0">
                          <a:effectLst/>
                        </a:rPr>
                        <a:t> </a:t>
                      </a:r>
                      <a:r>
                        <a:rPr lang="en-US" sz="900" dirty="0" err="1">
                          <a:effectLst/>
                        </a:rPr>
                        <a:t>te</a:t>
                      </a:r>
                      <a:r>
                        <a:rPr lang="en-US" sz="900" dirty="0">
                          <a:effectLst/>
                        </a:rPr>
                        <a:t> </a:t>
                      </a:r>
                      <a:r>
                        <a:rPr lang="en-US" sz="900" dirty="0" err="1">
                          <a:effectLst/>
                        </a:rPr>
                        <a:t>dragen</a:t>
                      </a:r>
                      <a:r>
                        <a:rPr lang="en-US" sz="900" dirty="0">
                          <a:effectLst/>
                        </a:rPr>
                        <a:t> Hoog </a:t>
                      </a:r>
                      <a:endParaRPr lang="en-US" sz="900" dirty="0">
                        <a:effectLst/>
                        <a:latin typeface="Calibri" panose="020F0502020204030204" pitchFamily="34" charset="0"/>
                      </a:endParaRPr>
                    </a:p>
                  </a:txBody>
                  <a:tcPr marL="8988" marR="8988" marT="8988" marB="43143" anchor="b"/>
                </a:tc>
                <a:tc>
                  <a:txBody>
                    <a:bodyPr/>
                    <a:lstStyle/>
                    <a:p>
                      <a:pPr fontAlgn="b"/>
                      <a:r>
                        <a:rPr lang="en-US" sz="900" dirty="0">
                          <a:effectLst/>
                        </a:rPr>
                        <a:t> € -   </a:t>
                      </a:r>
                      <a:endParaRPr lang="en-US" sz="900" dirty="0">
                        <a:effectLst/>
                        <a:latin typeface="Calibri" panose="020F0502020204030204" pitchFamily="34" charset="0"/>
                      </a:endParaRPr>
                    </a:p>
                  </a:txBody>
                  <a:tcPr marL="161788" marR="8988" marT="8988" marB="43143" anchor="b"/>
                </a:tc>
                <a:tc>
                  <a:txBody>
                    <a:bodyPr/>
                    <a:lstStyle/>
                    <a:p>
                      <a:pPr fontAlgn="b"/>
                      <a:r>
                        <a:rPr lang="en-US" sz="900" dirty="0">
                          <a:effectLst/>
                        </a:rPr>
                        <a:t> € -   </a:t>
                      </a:r>
                      <a:endParaRPr lang="en-US" sz="900" dirty="0">
                        <a:effectLst/>
                        <a:latin typeface="Calibri" panose="020F0502020204030204" pitchFamily="34" charset="0"/>
                      </a:endParaRPr>
                    </a:p>
                  </a:txBody>
                  <a:tcPr marL="161788" marR="8988" marT="8988" marB="43143" anchor="b"/>
                </a:tc>
                <a:extLst>
                  <a:ext uri="{0D108BD9-81ED-4DB2-BD59-A6C34878D82A}">
                    <a16:rowId xmlns:a16="http://schemas.microsoft.com/office/drawing/2014/main" val="3762975512"/>
                  </a:ext>
                </a:extLst>
              </a:tr>
              <a:tr h="230458">
                <a:tc>
                  <a:txBody>
                    <a:bodyPr/>
                    <a:lstStyle/>
                    <a:p>
                      <a:pPr fontAlgn="b"/>
                      <a:r>
                        <a:rPr lang="en-US" sz="900" dirty="0">
                          <a:effectLst/>
                        </a:rPr>
                        <a:t>1631</a:t>
                      </a:r>
                      <a:endParaRPr lang="en-US" sz="900" dirty="0">
                        <a:effectLst/>
                        <a:latin typeface="Calibri" panose="020F0502020204030204" pitchFamily="34" charset="0"/>
                      </a:endParaRPr>
                    </a:p>
                  </a:txBody>
                  <a:tcPr marL="8988" marR="8988" marT="8988" marB="43143" anchor="b"/>
                </a:tc>
                <a:tc>
                  <a:txBody>
                    <a:bodyPr/>
                    <a:lstStyle/>
                    <a:p>
                      <a:pPr fontAlgn="b"/>
                      <a:r>
                        <a:rPr lang="en-US" sz="900" dirty="0">
                          <a:effectLst/>
                        </a:rPr>
                        <a:t>BTW </a:t>
                      </a:r>
                      <a:r>
                        <a:rPr lang="en-US" sz="900" dirty="0" err="1">
                          <a:effectLst/>
                        </a:rPr>
                        <a:t>af</a:t>
                      </a:r>
                      <a:r>
                        <a:rPr lang="en-US" sz="900" dirty="0">
                          <a:effectLst/>
                        </a:rPr>
                        <a:t> </a:t>
                      </a:r>
                      <a:r>
                        <a:rPr lang="en-US" sz="900" dirty="0" err="1">
                          <a:effectLst/>
                        </a:rPr>
                        <a:t>te</a:t>
                      </a:r>
                      <a:r>
                        <a:rPr lang="en-US" sz="900" dirty="0">
                          <a:effectLst/>
                        </a:rPr>
                        <a:t> </a:t>
                      </a:r>
                      <a:r>
                        <a:rPr lang="en-US" sz="900" dirty="0" err="1">
                          <a:effectLst/>
                        </a:rPr>
                        <a:t>dragen</a:t>
                      </a:r>
                      <a:r>
                        <a:rPr lang="en-US" sz="900" dirty="0">
                          <a:effectLst/>
                        </a:rPr>
                        <a:t> </a:t>
                      </a:r>
                      <a:r>
                        <a:rPr lang="en-US" sz="900" dirty="0" err="1">
                          <a:effectLst/>
                        </a:rPr>
                        <a:t>Laag</a:t>
                      </a:r>
                      <a:r>
                        <a:rPr lang="en-US" sz="900" dirty="0">
                          <a:effectLst/>
                        </a:rPr>
                        <a:t> </a:t>
                      </a:r>
                      <a:endParaRPr lang="en-US" sz="900" dirty="0">
                        <a:effectLst/>
                        <a:latin typeface="Calibri" panose="020F0502020204030204" pitchFamily="34" charset="0"/>
                      </a:endParaRPr>
                    </a:p>
                  </a:txBody>
                  <a:tcPr marL="8988" marR="8988" marT="8988" marB="43143" anchor="b"/>
                </a:tc>
                <a:tc>
                  <a:txBody>
                    <a:bodyPr/>
                    <a:lstStyle/>
                    <a:p>
                      <a:pPr fontAlgn="b"/>
                      <a:r>
                        <a:rPr lang="en-US" sz="900" dirty="0">
                          <a:effectLst/>
                        </a:rPr>
                        <a:t> € -   </a:t>
                      </a:r>
                      <a:endParaRPr lang="en-US" sz="900" dirty="0">
                        <a:effectLst/>
                        <a:latin typeface="Calibri" panose="020F0502020204030204" pitchFamily="34" charset="0"/>
                      </a:endParaRPr>
                    </a:p>
                  </a:txBody>
                  <a:tcPr marL="161788" marR="8988" marT="8988" marB="43143" anchor="b"/>
                </a:tc>
                <a:tc>
                  <a:txBody>
                    <a:bodyPr/>
                    <a:lstStyle/>
                    <a:p>
                      <a:pPr fontAlgn="b"/>
                      <a:r>
                        <a:rPr lang="en-US" sz="900" dirty="0">
                          <a:effectLst/>
                        </a:rPr>
                        <a:t> € -   </a:t>
                      </a:r>
                      <a:endParaRPr lang="en-US" sz="900" dirty="0">
                        <a:effectLst/>
                        <a:latin typeface="Calibri" panose="020F0502020204030204" pitchFamily="34" charset="0"/>
                      </a:endParaRPr>
                    </a:p>
                  </a:txBody>
                  <a:tcPr marL="161788" marR="8988" marT="8988" marB="43143" anchor="b"/>
                </a:tc>
                <a:extLst>
                  <a:ext uri="{0D108BD9-81ED-4DB2-BD59-A6C34878D82A}">
                    <a16:rowId xmlns:a16="http://schemas.microsoft.com/office/drawing/2014/main" val="1423754066"/>
                  </a:ext>
                </a:extLst>
              </a:tr>
              <a:tr h="230458">
                <a:tc>
                  <a:txBody>
                    <a:bodyPr/>
                    <a:lstStyle/>
                    <a:p>
                      <a:pPr fontAlgn="b"/>
                      <a:r>
                        <a:rPr lang="en-US" sz="900" dirty="0">
                          <a:effectLst/>
                        </a:rPr>
                        <a:t>1650</a:t>
                      </a:r>
                      <a:endParaRPr lang="en-US" sz="900" dirty="0">
                        <a:effectLst/>
                        <a:latin typeface="Calibri" panose="020F0502020204030204" pitchFamily="34" charset="0"/>
                      </a:endParaRPr>
                    </a:p>
                  </a:txBody>
                  <a:tcPr marL="8988" marR="8988" marT="8988" marB="43143" anchor="b"/>
                </a:tc>
                <a:tc>
                  <a:txBody>
                    <a:bodyPr/>
                    <a:lstStyle/>
                    <a:p>
                      <a:pPr fontAlgn="b"/>
                      <a:r>
                        <a:rPr lang="en-US" sz="900" dirty="0">
                          <a:effectLst/>
                        </a:rPr>
                        <a:t>Btw </a:t>
                      </a:r>
                      <a:r>
                        <a:rPr lang="en-US" sz="900" dirty="0" err="1">
                          <a:effectLst/>
                        </a:rPr>
                        <a:t>betaald</a:t>
                      </a:r>
                      <a:r>
                        <a:rPr lang="en-US" sz="900" dirty="0">
                          <a:effectLst/>
                        </a:rPr>
                        <a:t>/</a:t>
                      </a:r>
                      <a:r>
                        <a:rPr lang="en-US" sz="900" dirty="0" err="1">
                          <a:effectLst/>
                        </a:rPr>
                        <a:t>ontvangen</a:t>
                      </a:r>
                      <a:endParaRPr lang="en-US" sz="900" dirty="0" err="1">
                        <a:effectLst/>
                        <a:latin typeface="Calibri" panose="020F0502020204030204" pitchFamily="34" charset="0"/>
                      </a:endParaRPr>
                    </a:p>
                  </a:txBody>
                  <a:tcPr marL="8988" marR="8988" marT="8988" marB="43143" anchor="b"/>
                </a:tc>
                <a:tc>
                  <a:txBody>
                    <a:bodyPr/>
                    <a:lstStyle/>
                    <a:p>
                      <a:pPr fontAlgn="b"/>
                      <a:r>
                        <a:rPr lang="en-US" sz="900" dirty="0">
                          <a:effectLst/>
                        </a:rPr>
                        <a:t> € -   </a:t>
                      </a:r>
                      <a:endParaRPr lang="en-US" sz="900" dirty="0">
                        <a:effectLst/>
                        <a:latin typeface="Calibri" panose="020F0502020204030204" pitchFamily="34" charset="0"/>
                      </a:endParaRPr>
                    </a:p>
                  </a:txBody>
                  <a:tcPr marL="161788" marR="8988" marT="8988" marB="43143" anchor="b"/>
                </a:tc>
                <a:tc>
                  <a:txBody>
                    <a:bodyPr/>
                    <a:lstStyle/>
                    <a:p>
                      <a:pPr fontAlgn="b"/>
                      <a:r>
                        <a:rPr lang="en-US" sz="900" dirty="0">
                          <a:effectLst/>
                        </a:rPr>
                        <a:t> € -   </a:t>
                      </a:r>
                      <a:endParaRPr lang="en-US" sz="900" dirty="0">
                        <a:effectLst/>
                        <a:latin typeface="Calibri" panose="020F0502020204030204" pitchFamily="34" charset="0"/>
                      </a:endParaRPr>
                    </a:p>
                  </a:txBody>
                  <a:tcPr marL="161788" marR="8988" marT="8988" marB="43143" anchor="b"/>
                </a:tc>
                <a:extLst>
                  <a:ext uri="{0D108BD9-81ED-4DB2-BD59-A6C34878D82A}">
                    <a16:rowId xmlns:a16="http://schemas.microsoft.com/office/drawing/2014/main" val="947434730"/>
                  </a:ext>
                </a:extLst>
              </a:tr>
              <a:tr h="230458">
                <a:tc>
                  <a:txBody>
                    <a:bodyPr/>
                    <a:lstStyle/>
                    <a:p>
                      <a:pPr fontAlgn="b"/>
                      <a:r>
                        <a:rPr lang="en-US" sz="900" dirty="0">
                          <a:effectLst/>
                        </a:rPr>
                        <a:t>1700</a:t>
                      </a:r>
                      <a:endParaRPr lang="en-US" sz="900" dirty="0">
                        <a:effectLst/>
                        <a:latin typeface="Calibri" panose="020F0502020204030204" pitchFamily="34" charset="0"/>
                      </a:endParaRPr>
                    </a:p>
                  </a:txBody>
                  <a:tcPr marL="8988" marR="8988" marT="8988" marB="43143" anchor="b"/>
                </a:tc>
                <a:tc>
                  <a:txBody>
                    <a:bodyPr/>
                    <a:lstStyle/>
                    <a:p>
                      <a:pPr fontAlgn="b"/>
                      <a:r>
                        <a:rPr lang="en-US" sz="900" dirty="0" err="1">
                          <a:effectLst/>
                        </a:rPr>
                        <a:t>Crediteuren</a:t>
                      </a:r>
                      <a:r>
                        <a:rPr lang="en-US" sz="900" dirty="0">
                          <a:effectLst/>
                        </a:rPr>
                        <a:t> </a:t>
                      </a:r>
                      <a:endParaRPr lang="en-US" sz="900" dirty="0">
                        <a:effectLst/>
                        <a:latin typeface="Calibri" panose="020F0502020204030204" pitchFamily="34" charset="0"/>
                      </a:endParaRPr>
                    </a:p>
                  </a:txBody>
                  <a:tcPr marL="8988" marR="8988" marT="8988" marB="43143" anchor="b"/>
                </a:tc>
                <a:tc>
                  <a:txBody>
                    <a:bodyPr/>
                    <a:lstStyle/>
                    <a:p>
                      <a:pPr fontAlgn="b"/>
                      <a:r>
                        <a:rPr lang="en-US" sz="900" dirty="0">
                          <a:effectLst/>
                        </a:rPr>
                        <a:t> € -   </a:t>
                      </a:r>
                      <a:endParaRPr lang="en-US" sz="900" dirty="0">
                        <a:effectLst/>
                        <a:latin typeface="Calibri" panose="020F0502020204030204" pitchFamily="34" charset="0"/>
                      </a:endParaRPr>
                    </a:p>
                  </a:txBody>
                  <a:tcPr marL="161788" marR="8988" marT="8988" marB="43143" anchor="b"/>
                </a:tc>
                <a:tc>
                  <a:txBody>
                    <a:bodyPr/>
                    <a:lstStyle/>
                    <a:p>
                      <a:pPr fontAlgn="b"/>
                      <a:r>
                        <a:rPr lang="en-US" sz="900" dirty="0">
                          <a:effectLst/>
                        </a:rPr>
                        <a:t> € -   </a:t>
                      </a:r>
                      <a:endParaRPr lang="en-US" sz="900" dirty="0">
                        <a:effectLst/>
                        <a:latin typeface="Calibri" panose="020F0502020204030204" pitchFamily="34" charset="0"/>
                      </a:endParaRPr>
                    </a:p>
                  </a:txBody>
                  <a:tcPr marL="161788" marR="8988" marT="8988" marB="43143" anchor="b"/>
                </a:tc>
                <a:extLst>
                  <a:ext uri="{0D108BD9-81ED-4DB2-BD59-A6C34878D82A}">
                    <a16:rowId xmlns:a16="http://schemas.microsoft.com/office/drawing/2014/main" val="213661076"/>
                  </a:ext>
                </a:extLst>
              </a:tr>
              <a:tr h="230458">
                <a:tc>
                  <a:txBody>
                    <a:bodyPr/>
                    <a:lstStyle/>
                    <a:p>
                      <a:pPr fontAlgn="b"/>
                      <a:r>
                        <a:rPr lang="en-US" sz="900" dirty="0">
                          <a:effectLst/>
                        </a:rPr>
                        <a:t>1800</a:t>
                      </a:r>
                      <a:endParaRPr lang="en-US" sz="900" dirty="0">
                        <a:effectLst/>
                        <a:latin typeface="Calibri" panose="020F0502020204030204" pitchFamily="34" charset="0"/>
                      </a:endParaRPr>
                    </a:p>
                  </a:txBody>
                  <a:tcPr marL="8988" marR="8988" marT="8988" marB="43143" anchor="b"/>
                </a:tc>
                <a:tc>
                  <a:txBody>
                    <a:bodyPr/>
                    <a:lstStyle/>
                    <a:p>
                      <a:pPr fontAlgn="b"/>
                      <a:r>
                        <a:rPr lang="en-US" sz="900" dirty="0" err="1">
                          <a:effectLst/>
                        </a:rPr>
                        <a:t>Schulden</a:t>
                      </a:r>
                      <a:r>
                        <a:rPr lang="en-US" sz="900" dirty="0">
                          <a:effectLst/>
                        </a:rPr>
                        <a:t> (</a:t>
                      </a:r>
                      <a:r>
                        <a:rPr lang="en-US" sz="900" dirty="0" err="1">
                          <a:effectLst/>
                        </a:rPr>
                        <a:t>kortlopend</a:t>
                      </a:r>
                      <a:r>
                        <a:rPr lang="en-US" sz="900" dirty="0">
                          <a:effectLst/>
                        </a:rPr>
                        <a:t>) </a:t>
                      </a:r>
                      <a:endParaRPr lang="en-US" sz="900" dirty="0">
                        <a:effectLst/>
                        <a:latin typeface="Calibri" panose="020F0502020204030204" pitchFamily="34" charset="0"/>
                      </a:endParaRPr>
                    </a:p>
                  </a:txBody>
                  <a:tcPr marL="8988" marR="8988" marT="8988" marB="43143" anchor="b"/>
                </a:tc>
                <a:tc>
                  <a:txBody>
                    <a:bodyPr/>
                    <a:lstStyle/>
                    <a:p>
                      <a:pPr fontAlgn="b"/>
                      <a:r>
                        <a:rPr lang="en-US" sz="900" dirty="0">
                          <a:effectLst/>
                        </a:rPr>
                        <a:t> € -   </a:t>
                      </a:r>
                      <a:endParaRPr lang="en-US" sz="900" dirty="0">
                        <a:effectLst/>
                        <a:latin typeface="Calibri" panose="020F0502020204030204" pitchFamily="34" charset="0"/>
                      </a:endParaRPr>
                    </a:p>
                  </a:txBody>
                  <a:tcPr marL="161788" marR="8988" marT="8988" marB="43143" anchor="b"/>
                </a:tc>
                <a:tc>
                  <a:txBody>
                    <a:bodyPr/>
                    <a:lstStyle/>
                    <a:p>
                      <a:pPr fontAlgn="b"/>
                      <a:r>
                        <a:rPr lang="en-US" sz="900" dirty="0">
                          <a:effectLst/>
                        </a:rPr>
                        <a:t> € -   </a:t>
                      </a:r>
                      <a:endParaRPr lang="en-US" sz="900" dirty="0">
                        <a:effectLst/>
                        <a:latin typeface="Calibri" panose="020F0502020204030204" pitchFamily="34" charset="0"/>
                      </a:endParaRPr>
                    </a:p>
                  </a:txBody>
                  <a:tcPr marL="161788" marR="8988" marT="8988" marB="43143" anchor="b"/>
                </a:tc>
                <a:extLst>
                  <a:ext uri="{0D108BD9-81ED-4DB2-BD59-A6C34878D82A}">
                    <a16:rowId xmlns:a16="http://schemas.microsoft.com/office/drawing/2014/main" val="317744347"/>
                  </a:ext>
                </a:extLst>
              </a:tr>
              <a:tr h="230458">
                <a:tc>
                  <a:txBody>
                    <a:bodyPr/>
                    <a:lstStyle/>
                    <a:p>
                      <a:pPr fontAlgn="b"/>
                      <a:r>
                        <a:rPr lang="en-US" sz="900" dirty="0">
                          <a:effectLst/>
                        </a:rPr>
                        <a:t>2000</a:t>
                      </a:r>
                      <a:endParaRPr lang="en-US" sz="900" dirty="0">
                        <a:effectLst/>
                        <a:latin typeface="Calibri" panose="020F0502020204030204" pitchFamily="34" charset="0"/>
                      </a:endParaRPr>
                    </a:p>
                  </a:txBody>
                  <a:tcPr marL="8988" marR="8988" marT="8988" marB="43143" anchor="b"/>
                </a:tc>
                <a:tc>
                  <a:txBody>
                    <a:bodyPr/>
                    <a:lstStyle/>
                    <a:p>
                      <a:pPr fontAlgn="b"/>
                      <a:r>
                        <a:rPr lang="en-US" sz="900" dirty="0" err="1">
                          <a:effectLst/>
                        </a:rPr>
                        <a:t>Kruisposten</a:t>
                      </a:r>
                      <a:r>
                        <a:rPr lang="en-US" sz="900" dirty="0">
                          <a:effectLst/>
                        </a:rPr>
                        <a:t> </a:t>
                      </a:r>
                      <a:endParaRPr lang="en-US" sz="900" dirty="0">
                        <a:effectLst/>
                        <a:latin typeface="Calibri" panose="020F0502020204030204" pitchFamily="34" charset="0"/>
                      </a:endParaRPr>
                    </a:p>
                  </a:txBody>
                  <a:tcPr marL="8988" marR="8988" marT="8988" marB="43143" anchor="b"/>
                </a:tc>
                <a:tc>
                  <a:txBody>
                    <a:bodyPr/>
                    <a:lstStyle/>
                    <a:p>
                      <a:pPr fontAlgn="b"/>
                      <a:r>
                        <a:rPr lang="en-US" sz="900" dirty="0">
                          <a:effectLst/>
                        </a:rPr>
                        <a:t> € -   </a:t>
                      </a:r>
                      <a:endParaRPr lang="en-US" sz="900" dirty="0">
                        <a:effectLst/>
                        <a:latin typeface="Calibri" panose="020F0502020204030204" pitchFamily="34" charset="0"/>
                      </a:endParaRPr>
                    </a:p>
                  </a:txBody>
                  <a:tcPr marL="161788" marR="8988" marT="8988" marB="43143" anchor="b"/>
                </a:tc>
                <a:tc>
                  <a:txBody>
                    <a:bodyPr/>
                    <a:lstStyle/>
                    <a:p>
                      <a:pPr fontAlgn="b"/>
                      <a:r>
                        <a:rPr lang="en-US" sz="900" dirty="0">
                          <a:effectLst/>
                        </a:rPr>
                        <a:t> € -   </a:t>
                      </a:r>
                      <a:endParaRPr lang="en-US" sz="900" dirty="0">
                        <a:effectLst/>
                        <a:latin typeface="Calibri" panose="020F0502020204030204" pitchFamily="34" charset="0"/>
                      </a:endParaRPr>
                    </a:p>
                  </a:txBody>
                  <a:tcPr marL="161788" marR="8988" marT="8988" marB="43143" anchor="b"/>
                </a:tc>
                <a:extLst>
                  <a:ext uri="{0D108BD9-81ED-4DB2-BD59-A6C34878D82A}">
                    <a16:rowId xmlns:a16="http://schemas.microsoft.com/office/drawing/2014/main" val="696473282"/>
                  </a:ext>
                </a:extLst>
              </a:tr>
              <a:tr h="243880">
                <a:tc>
                  <a:txBody>
                    <a:bodyPr/>
                    <a:lstStyle/>
                    <a:p>
                      <a:pPr fontAlgn="b"/>
                      <a:endParaRPr lang="en-US" sz="900">
                        <a:effectLst/>
                        <a:latin typeface="Calibri" panose="020F0502020204030204" pitchFamily="34" charset="0"/>
                      </a:endParaRPr>
                    </a:p>
                  </a:txBody>
                  <a:tcPr marL="8988" marR="8988" marT="8988" marB="43143" anchor="b"/>
                </a:tc>
                <a:tc>
                  <a:txBody>
                    <a:bodyPr/>
                    <a:lstStyle/>
                    <a:p>
                      <a:pPr fontAlgn="b"/>
                      <a:endParaRPr lang="en-US" sz="900">
                        <a:effectLst/>
                        <a:latin typeface="Calibri" panose="020F0502020204030204" pitchFamily="34" charset="0"/>
                      </a:endParaRPr>
                    </a:p>
                  </a:txBody>
                  <a:tcPr marL="8988" marR="8988" marT="8988" marB="43143" anchor="b"/>
                </a:tc>
                <a:tc>
                  <a:txBody>
                    <a:bodyPr/>
                    <a:lstStyle/>
                    <a:p>
                      <a:pPr algn="r" fontAlgn="b"/>
                      <a:endParaRPr lang="en-US" sz="900">
                        <a:effectLst/>
                        <a:latin typeface="Calibri" panose="020F0502020204030204" pitchFamily="34" charset="0"/>
                      </a:endParaRPr>
                    </a:p>
                  </a:txBody>
                  <a:tcPr marL="8988" marR="8988" marT="8988" marB="43143" anchor="b"/>
                </a:tc>
                <a:tc>
                  <a:txBody>
                    <a:bodyPr/>
                    <a:lstStyle/>
                    <a:p>
                      <a:pPr fontAlgn="b"/>
                      <a:endParaRPr lang="en-US" sz="900">
                        <a:effectLst/>
                        <a:latin typeface="Calibri" panose="020F0502020204030204" pitchFamily="34" charset="0"/>
                      </a:endParaRPr>
                    </a:p>
                  </a:txBody>
                  <a:tcPr marL="8988" marR="8988" marT="8988" marB="43143" anchor="b"/>
                </a:tc>
                <a:extLst>
                  <a:ext uri="{0D108BD9-81ED-4DB2-BD59-A6C34878D82A}">
                    <a16:rowId xmlns:a16="http://schemas.microsoft.com/office/drawing/2014/main" val="1575659166"/>
                  </a:ext>
                </a:extLst>
              </a:tr>
              <a:tr h="243880">
                <a:tc>
                  <a:txBody>
                    <a:bodyPr/>
                    <a:lstStyle/>
                    <a:p>
                      <a:pPr fontAlgn="b"/>
                      <a:endParaRPr lang="en-US" sz="900">
                        <a:effectLst/>
                        <a:latin typeface="Calibri" panose="020F0502020204030204" pitchFamily="34" charset="0"/>
                      </a:endParaRPr>
                    </a:p>
                  </a:txBody>
                  <a:tcPr marL="8988" marR="8988" marT="8988" marB="43143" anchor="b"/>
                </a:tc>
                <a:tc>
                  <a:txBody>
                    <a:bodyPr/>
                    <a:lstStyle/>
                    <a:p>
                      <a:pPr fontAlgn="b"/>
                      <a:endParaRPr lang="en-US" sz="900">
                        <a:effectLst/>
                        <a:latin typeface="Calibri" panose="020F0502020204030204" pitchFamily="34" charset="0"/>
                      </a:endParaRPr>
                    </a:p>
                  </a:txBody>
                  <a:tcPr marL="8988" marR="8988" marT="8988" marB="43143" anchor="b"/>
                </a:tc>
                <a:tc>
                  <a:txBody>
                    <a:bodyPr/>
                    <a:lstStyle/>
                    <a:p>
                      <a:pPr fontAlgn="b"/>
                      <a:endParaRPr lang="en-US" sz="900">
                        <a:effectLst/>
                        <a:latin typeface="Calibri" panose="020F0502020204030204" pitchFamily="34" charset="0"/>
                      </a:endParaRPr>
                    </a:p>
                  </a:txBody>
                  <a:tcPr marL="8988" marR="8988" marT="8988" marB="43143" anchor="b"/>
                </a:tc>
                <a:tc>
                  <a:txBody>
                    <a:bodyPr/>
                    <a:lstStyle/>
                    <a:p>
                      <a:pPr fontAlgn="b"/>
                      <a:endParaRPr lang="en-US" sz="900">
                        <a:effectLst/>
                        <a:latin typeface="Calibri" panose="020F0502020204030204" pitchFamily="34" charset="0"/>
                      </a:endParaRPr>
                    </a:p>
                  </a:txBody>
                  <a:tcPr marL="8988" marR="8988" marT="8988" marB="43143" anchor="b"/>
                </a:tc>
                <a:extLst>
                  <a:ext uri="{0D108BD9-81ED-4DB2-BD59-A6C34878D82A}">
                    <a16:rowId xmlns:a16="http://schemas.microsoft.com/office/drawing/2014/main" val="3655404915"/>
                  </a:ext>
                </a:extLst>
              </a:tr>
              <a:tr h="230458">
                <a:tc>
                  <a:txBody>
                    <a:bodyPr/>
                    <a:lstStyle/>
                    <a:p>
                      <a:pPr fontAlgn="b"/>
                      <a:endParaRPr lang="en-US" sz="900">
                        <a:effectLst/>
                        <a:latin typeface="Calibri" panose="020F0502020204030204" pitchFamily="34" charset="0"/>
                      </a:endParaRPr>
                    </a:p>
                  </a:txBody>
                  <a:tcPr marL="8988" marR="8988" marT="8988" marB="43143" anchor="b"/>
                </a:tc>
                <a:tc>
                  <a:txBody>
                    <a:bodyPr/>
                    <a:lstStyle/>
                    <a:p>
                      <a:pPr fontAlgn="b"/>
                      <a:r>
                        <a:rPr lang="en-US" sz="900" dirty="0">
                          <a:effectLst/>
                        </a:rPr>
                        <a:t>Saldo</a:t>
                      </a:r>
                      <a:endParaRPr lang="en-US" sz="900" i="1" dirty="0">
                        <a:effectLst/>
                        <a:latin typeface="Calibri" panose="020F0502020204030204" pitchFamily="34" charset="0"/>
                      </a:endParaRPr>
                    </a:p>
                  </a:txBody>
                  <a:tcPr marL="8988" marR="8988" marT="8988" marB="43143" anchor="b"/>
                </a:tc>
                <a:tc>
                  <a:txBody>
                    <a:bodyPr/>
                    <a:lstStyle/>
                    <a:p>
                      <a:pPr fontAlgn="b"/>
                      <a:endParaRPr lang="en-US" sz="900" i="1">
                        <a:effectLst/>
                        <a:latin typeface="Calibri" panose="020F0502020204030204" pitchFamily="34" charset="0"/>
                      </a:endParaRPr>
                    </a:p>
                  </a:txBody>
                  <a:tcPr marL="161788" marR="8988" marT="8988" marB="43143" anchor="b"/>
                </a:tc>
                <a:tc>
                  <a:txBody>
                    <a:bodyPr/>
                    <a:lstStyle/>
                    <a:p>
                      <a:pPr fontAlgn="b"/>
                      <a:r>
                        <a:rPr lang="en-US" sz="900" dirty="0">
                          <a:effectLst/>
                        </a:rPr>
                        <a:t> € 29.177,81 </a:t>
                      </a:r>
                      <a:endParaRPr lang="en-US" sz="900" i="1" dirty="0">
                        <a:effectLst/>
                        <a:latin typeface="Calibri" panose="020F0502020204030204" pitchFamily="34" charset="0"/>
                      </a:endParaRPr>
                    </a:p>
                  </a:txBody>
                  <a:tcPr marL="161788" marR="8988" marT="8988" marB="43143" anchor="b"/>
                </a:tc>
                <a:extLst>
                  <a:ext uri="{0D108BD9-81ED-4DB2-BD59-A6C34878D82A}">
                    <a16:rowId xmlns:a16="http://schemas.microsoft.com/office/drawing/2014/main" val="3817519013"/>
                  </a:ext>
                </a:extLst>
              </a:tr>
              <a:tr h="230458">
                <a:tc>
                  <a:txBody>
                    <a:bodyPr/>
                    <a:lstStyle/>
                    <a:p>
                      <a:pPr fontAlgn="b"/>
                      <a:endParaRPr lang="en-US" sz="900">
                        <a:solidFill>
                          <a:srgbClr val="FFFFFF"/>
                        </a:solidFill>
                        <a:effectLst/>
                        <a:latin typeface="Calibri" panose="020F0502020204030204" pitchFamily="34" charset="0"/>
                      </a:endParaRPr>
                    </a:p>
                  </a:txBody>
                  <a:tcPr marL="8988" marR="8988" marT="8988" marB="43143" anchor="b"/>
                </a:tc>
                <a:tc>
                  <a:txBody>
                    <a:bodyPr/>
                    <a:lstStyle/>
                    <a:p>
                      <a:pPr fontAlgn="b"/>
                      <a:endParaRPr lang="en-US" sz="900">
                        <a:solidFill>
                          <a:srgbClr val="FFFFFF"/>
                        </a:solidFill>
                        <a:effectLst/>
                        <a:latin typeface="Calibri" panose="020F0502020204030204" pitchFamily="34" charset="0"/>
                      </a:endParaRPr>
                    </a:p>
                  </a:txBody>
                  <a:tcPr marL="8988" marR="8988" marT="8988" marB="43143" anchor="b"/>
                </a:tc>
                <a:tc>
                  <a:txBody>
                    <a:bodyPr/>
                    <a:lstStyle/>
                    <a:p>
                      <a:pPr fontAlgn="b"/>
                      <a:r>
                        <a:rPr lang="en-US" sz="900" dirty="0">
                          <a:effectLst/>
                        </a:rPr>
                        <a:t> € 29.177,81 </a:t>
                      </a:r>
                      <a:endParaRPr lang="en-US" sz="900" dirty="0">
                        <a:solidFill>
                          <a:srgbClr val="FFFFFF"/>
                        </a:solidFill>
                        <a:effectLst/>
                        <a:latin typeface="Calibri" panose="020F0502020204030204" pitchFamily="34" charset="0"/>
                      </a:endParaRPr>
                    </a:p>
                  </a:txBody>
                  <a:tcPr marL="161788" marR="8988" marT="8988" marB="43143" anchor="b"/>
                </a:tc>
                <a:tc>
                  <a:txBody>
                    <a:bodyPr/>
                    <a:lstStyle/>
                    <a:p>
                      <a:pPr fontAlgn="b"/>
                      <a:r>
                        <a:rPr lang="en-US" sz="900" dirty="0">
                          <a:effectLst/>
                        </a:rPr>
                        <a:t> € 29.177,81 </a:t>
                      </a:r>
                      <a:endParaRPr lang="en-US" sz="900" dirty="0">
                        <a:solidFill>
                          <a:srgbClr val="FFFFFF"/>
                        </a:solidFill>
                        <a:effectLst/>
                        <a:latin typeface="Calibri" panose="020F0502020204030204" pitchFamily="34" charset="0"/>
                      </a:endParaRPr>
                    </a:p>
                  </a:txBody>
                  <a:tcPr marL="161788" marR="8988" marT="8988" marB="43143" anchor="b"/>
                </a:tc>
                <a:extLst>
                  <a:ext uri="{0D108BD9-81ED-4DB2-BD59-A6C34878D82A}">
                    <a16:rowId xmlns:a16="http://schemas.microsoft.com/office/drawing/2014/main" val="897047711"/>
                  </a:ext>
                </a:extLst>
              </a:tr>
            </a:tbl>
          </a:graphicData>
        </a:graphic>
      </p:graphicFrame>
    </p:spTree>
    <p:extLst>
      <p:ext uri="{BB962C8B-B14F-4D97-AF65-F5344CB8AC3E}">
        <p14:creationId xmlns:p14="http://schemas.microsoft.com/office/powerpoint/2010/main" val="821997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27978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654</Words>
  <Application>Microsoft Macintosh PowerPoint</Application>
  <PresentationFormat>Breedbeeld</PresentationFormat>
  <Paragraphs>190</Paragraphs>
  <Slides>6</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6</vt:i4>
      </vt:variant>
    </vt:vector>
  </HeadingPairs>
  <TitlesOfParts>
    <vt:vector size="11" baseType="lpstr">
      <vt:lpstr>Arial</vt:lpstr>
      <vt:lpstr>Calibri</vt:lpstr>
      <vt:lpstr>Calibri Light</vt:lpstr>
      <vt:lpstr>Verdana</vt:lpstr>
      <vt:lpstr>office theme</vt:lpstr>
      <vt:lpstr>SchildklierNetwerk</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Madelon Eissens</cp:lastModifiedBy>
  <cp:revision>65</cp:revision>
  <dcterms:created xsi:type="dcterms:W3CDTF">2013-07-15T20:26:40Z</dcterms:created>
  <dcterms:modified xsi:type="dcterms:W3CDTF">2022-02-16T10:02:38Z</dcterms:modified>
</cp:coreProperties>
</file>